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ags/tag424.xml" ContentType="application/vnd.openxmlformats-officedocument.presentationml.tags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slideLayouts/slideLayout171.xml" ContentType="application/vnd.openxmlformats-officedocument.presentationml.slideLayout+xml"/>
  <Override PartName="/ppt/tags/tag594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364.xml" ContentType="application/vnd.openxmlformats-officedocument.presentationml.tags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279.xml" ContentType="application/vnd.openxmlformats-officedocument.presentationml.tags+xml"/>
  <Override PartName="/ppt/slideLayouts/slideLayout203.xml" ContentType="application/vnd.openxmlformats-officedocument.presentationml.slideLayout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slideLayouts/slideLayout187.xml" ContentType="application/vnd.openxmlformats-officedocument.presentationml.slideLayout+xml"/>
  <Override PartName="/ppt/tags/tag465.xml" ContentType="application/vnd.openxmlformats-officedocument.presentationml.tags+xml"/>
  <Default Extension="png" ContentType="image/png"/>
  <Override PartName="/ppt/slideLayouts/slideLayout1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260.xml" ContentType="application/vnd.openxmlformats-officedocument.presentationml.tags+xml"/>
  <Override PartName="/ppt/slideLayouts/slideLayout219.xml" ContentType="application/vnd.openxmlformats-officedocument.presentationml.slideLayout+xml"/>
  <Override PartName="/ppt/tags/tag591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75.xml" ContentType="application/vnd.openxmlformats-officedocument.presentationml.tags+xml"/>
  <Override PartName="/ppt/slideLayouts/slideLayout244.xml" ContentType="application/vnd.openxmlformats-officedocument.presentationml.slideLayout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slideLayouts/slideLayout159.xml" ContentType="application/vnd.openxmlformats-officedocument.presentationml.slideLayout+xml"/>
  <Override PartName="/ppt/tags/tag437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slideLayouts/slideLayout184.xml" ContentType="application/vnd.openxmlformats-officedocument.presentationml.slideLayout+xml"/>
  <Override PartName="/ppt/tags/tag462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538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308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slideLayouts/slideLayout216.xml" ContentType="application/vnd.openxmlformats-officedocument.presentationml.slideLayout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slideLayouts/slideLayout78.xml" ContentType="application/vnd.openxmlformats-officedocument.presentationml.slideLayout+xml"/>
  <Override PartName="/ppt/tags/tag311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412.xml" ContentType="application/vnd.openxmlformats-officedocument.presentationml.tags+xml"/>
  <Override PartName="/ppt/slideLayouts/slideLayout181.xml" ContentType="application/vnd.openxmlformats-officedocument.presentationml.slideLayout+xml"/>
  <Override PartName="/ppt/tags/tag557.xml" ContentType="application/vnd.openxmlformats-officedocument.presentationml.tags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ags/tag144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475.xml" ContentType="application/vnd.openxmlformats-officedocument.presentationml.tags+xml"/>
  <Override PartName="/ppt/tags/tag122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267.xml" ContentType="application/vnd.openxmlformats-officedocument.presentationml.tags+xml"/>
  <Override PartName="/ppt/slideLayouts/slideLayout175.xml" ContentType="application/vnd.openxmlformats-officedocument.presentationml.slideLayout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270.xml" ContentType="application/vnd.openxmlformats-officedocument.presentationml.tags+xml"/>
  <Override PartName="/ppt/slideLayouts/slideLayout229.xml" ContentType="application/vnd.openxmlformats-officedocument.presentationml.slideLayout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slideLayouts/slideLayout207.xml" ContentType="application/vnd.openxmlformats-officedocument.presentationml.slideLayout+xml"/>
  <Override PartName="/ppt/tags/tag532.xml" ContentType="application/vnd.openxmlformats-officedocument.presentationml.tags+xml"/>
  <Override PartName="/ppt/slideLayouts/slideLayout254.xml" ContentType="application/vnd.openxmlformats-officedocument.presentationml.slideLayout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heme/theme14.xml" ContentType="application/vnd.openxmlformats-officedocument.theme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slideLayouts/slideLayout232.xml" ContentType="application/vnd.openxmlformats-officedocument.presentationml.slideLayout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302.xml" ContentType="application/vnd.openxmlformats-officedocument.presentationml.tags+xml"/>
  <Override PartName="/ppt/slideLayouts/slideLayout169.xml" ContentType="application/vnd.openxmlformats-officedocument.presentationml.slideLayout+xml"/>
  <Override PartName="/ppt/theme/theme6.xml" ContentType="application/vnd.openxmlformats-officedocument.theme+xml"/>
  <Override PartName="/ppt/tags/tag447.xml" ContentType="application/vnd.openxmlformats-officedocument.presentationml.tags+xml"/>
  <Override PartName="/ppt/slideLayouts/slideLayout210.xml" ContentType="application/vnd.openxmlformats-officedocument.presentationml.slideLayout+xml"/>
  <Override PartName="/ppt/tags/tag494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425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47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242.xml" ContentType="application/vnd.openxmlformats-officedocument.presentationml.tags+xml"/>
  <Override PartName="/ppt/slideLayouts/slideLayout150.xml" ContentType="application/vnd.openxmlformats-officedocument.presentationml.slideLayout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slideLayouts/slideLayout248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Layouts/slideLayout226.xml" ContentType="application/vnd.openxmlformats-officedocument.presentationml.slideLayout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heme/theme11.xml" ContentType="application/vnd.openxmlformats-officedocument.theme+xml"/>
  <Override PartName="/ppt/tags/tag46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58.xml" ContentType="application/vnd.openxmlformats-officedocument.presentationml.tags+xml"/>
  <Override PartName="/ppt/slideLayouts/slideLayout166.xml" ContentType="application/vnd.openxmlformats-officedocument.presentationml.slideLayout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slideLayouts/slideLayout122.xml" ContentType="application/vnd.openxmlformats-officedocument.presentationml.slideLayout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slideLayouts/slideLayout245.xml" ContentType="application/vnd.openxmlformats-officedocument.presentationml.slideLayout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slideMasters/slideMaster6.xml" ContentType="application/vnd.openxmlformats-officedocument.presentationml.slideMaster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slideLayouts/slideLayout223.xml" ContentType="application/vnd.openxmlformats-officedocument.presentationml.slideLayout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ags/tag416.xml" ContentType="application/vnd.openxmlformats-officedocument.presentationml.tags+xml"/>
  <Override PartName="/ppt/slideLayouts/slideLayout185.xml" ContentType="application/vnd.openxmlformats-officedocument.presentationml.slideLayout+xml"/>
  <Override PartName="/ppt/tags/tag46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55.xml" ContentType="application/vnd.openxmlformats-officedocument.presentationml.tags+xml"/>
  <Override PartName="/ppt/slideLayouts/slideLayout163.xml" ContentType="application/vnd.openxmlformats-officedocument.presentationml.slideLayout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slideLayouts/slideLayout217.xml" ContentType="application/vnd.openxmlformats-officedocument.presentationml.slideLayout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Layouts/slideLayout179.xml" ContentType="application/vnd.openxmlformats-officedocument.presentationml.slideLayout+xml"/>
  <Override PartName="/ppt/tags/tag457.xml" ContentType="application/vnd.openxmlformats-officedocument.presentationml.tags+xml"/>
  <Override PartName="/ppt/slideLayouts/slideLayout242.xml" ContentType="application/vnd.openxmlformats-officedocument.presentationml.slideLayout+xml"/>
  <Override PartName="/ppt/tags/tag520.xml" ContentType="application/vnd.openxmlformats-officedocument.presentationml.tags+xml"/>
  <Override PartName="/ppt/tags/tag11.xml" ContentType="application/vnd.openxmlformats-officedocument.presentationml.tags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1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slideLayouts/slideLayout198.xml" ContentType="application/vnd.openxmlformats-officedocument.presentationml.slideLayout+xml"/>
  <Override PartName="/ppt/tags/tag476.xml" ContentType="application/vnd.openxmlformats-officedocument.presentationml.tags+xml"/>
  <Override PartName="/ppt/slideLayouts/slideLayout214.xml" ContentType="application/vnd.openxmlformats-officedocument.presentationml.slideLayout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Layouts/slideLayout154.xml" ContentType="application/vnd.openxmlformats-officedocument.presentationml.slideLayout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slideLayouts/slideLayout233.xml" ContentType="application/vnd.openxmlformats-officedocument.presentationml.slideLayout+xml"/>
  <Override PartName="/ppt/theme/theme15.xml" ContentType="application/vnd.openxmlformats-officedocument.theme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ags/tag426.xml" ContentType="application/vnd.openxmlformats-officedocument.presentationml.tags+xml"/>
  <Override PartName="/ppt/slideLayouts/slideLayout195.xml" ContentType="application/vnd.openxmlformats-officedocument.presentationml.slideLayout+xml"/>
  <Override PartName="/ppt/tags/tag47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265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Layouts/slideLayout26.xml" ContentType="application/vnd.openxmlformats-officedocument.presentationml.slideLayout+xml"/>
  <Default Extension="wmf" ContentType="image/x-wmf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319.xml" ContentType="application/vnd.openxmlformats-officedocument.presentationml.tags+xml"/>
  <Override PartName="/ppt/slideLayouts/slideLayout151.xml" ContentType="application/vnd.openxmlformats-officedocument.presentationml.slideLayout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slideLayouts/slideLayout227.xml" ContentType="application/vnd.openxmlformats-officedocument.presentationml.slideLayout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slideLayouts/slideLayout205.xml" ContentType="application/vnd.openxmlformats-officedocument.presentationml.slideLayout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slideLayouts/slideLayout252.xml" ContentType="application/vnd.openxmlformats-officedocument.presentationml.slideLayout+xml"/>
  <Override PartName="/ppt/tags/tag136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slideLayouts/slideLayout230.xml" ContentType="application/vnd.openxmlformats-officedocument.presentationml.slideLayout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300.xml" ContentType="application/vnd.openxmlformats-officedocument.presentationml.tags+xml"/>
  <Override PartName="/ppt/slideLayouts/slideLayout167.xml" ContentType="application/vnd.openxmlformats-officedocument.presentationml.slideLayout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423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59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slideLayouts/slideLayout246.xml" ContentType="application/vnd.openxmlformats-officedocument.presentationml.slideLayout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slideLayouts/slideLayout224.xml" ContentType="application/vnd.openxmlformats-officedocument.presentationml.slideLayout+xml"/>
  <Override PartName="/ppt/tags/tag50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slideLayouts/slideLayout243.xml" ContentType="application/vnd.openxmlformats-officedocument.presentationml.slideLayout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slideLayouts/slideLayout158.xml" ContentType="application/vnd.openxmlformats-officedocument.presentationml.slideLayout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ags/tag414.xml" ContentType="application/vnd.openxmlformats-officedocument.presentationml.tags+xml"/>
  <Override PartName="/ppt/slideLayouts/slideLayout183.xml" ContentType="application/vnd.openxmlformats-officedocument.presentationml.slideLayout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53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heme/theme19.xml" ContentType="application/vnd.openxmlformats-officedocument.theme+xml"/>
  <Override PartName="/ppt/tags/tag168.xml" ContentType="application/vnd.openxmlformats-officedocument.presentationml.tags+xml"/>
  <Override PartName="/ppt/slideLayouts/slideLayout237.xml" ContentType="application/vnd.openxmlformats-officedocument.presentationml.slideLayout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slideLayouts/slideLayout215.xml" ContentType="application/vnd.openxmlformats-officedocument.presentationml.slideLayout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slideLayouts/slideLayout177.xml" ContentType="application/vnd.openxmlformats-officedocument.presentationml.slideLayout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tags/tag27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534.xml" ContentType="application/vnd.openxmlformats-officedocument.presentationml.tags+xml"/>
  <Override PartName="/ppt/theme/theme16.xml" ContentType="application/vnd.openxmlformats-officedocument.theme+xml"/>
  <Override PartName="/ppt/tags/tag581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slideLayouts/slideLayout234.xml" ContentType="application/vnd.openxmlformats-officedocument.presentationml.slideLayout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heme/theme8.xml" ContentType="application/vnd.openxmlformats-officedocument.theme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427.xml" ContentType="application/vnd.openxmlformats-officedocument.presentationml.tags+xml"/>
  <Override PartName="/ppt/slideLayouts/slideLayout196.xml" ContentType="application/vnd.openxmlformats-officedocument.presentationml.slideLayout+xml"/>
  <Override PartName="/ppt/tags/tag474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291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Layouts/slideLayout228.xml" ContentType="application/vnd.openxmlformats-officedocument.presentationml.slideLayout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531.xml" ContentType="application/vnd.openxmlformats-officedocument.presentationml.tags+xml"/>
  <Override PartName="/ppt/slideLayouts/slideLayout253.xml" ContentType="application/vnd.openxmlformats-officedocument.presentationml.slideLayout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ags/tag471.xml" ContentType="application/vnd.openxmlformats-officedocument.presentationml.tags+xml"/>
  <Override PartName="/ppt/tags/tag216.xml" ContentType="application/vnd.openxmlformats-officedocument.presentationml.tags+xml"/>
  <Override PartName="/ppt/slideLayouts/slideLayout124.xml" ContentType="application/vnd.openxmlformats-officedocument.presentationml.slideLayout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slideMasters/slideMaster8.xml" ContentType="application/vnd.openxmlformats-officedocument.presentationml.slideMaster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slideLayouts/slideLayout225.xml" ContentType="application/vnd.openxmlformats-officedocument.presentationml.slideLayout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heme/theme10.xml" ContentType="application/vnd.openxmlformats-officedocument.them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tags/tag588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51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50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229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3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20" r:id="rId2"/>
    <p:sldMasterId id="2147483771" r:id="rId3"/>
    <p:sldMasterId id="2147483875" r:id="rId4"/>
    <p:sldMasterId id="2147483914" r:id="rId5"/>
    <p:sldMasterId id="2147483962" r:id="rId6"/>
    <p:sldMasterId id="2147483966" r:id="rId7"/>
    <p:sldMasterId id="2147483970" r:id="rId8"/>
    <p:sldMasterId id="2147483974" r:id="rId9"/>
    <p:sldMasterId id="2147483978" r:id="rId10"/>
    <p:sldMasterId id="2147483982" r:id="rId11"/>
    <p:sldMasterId id="2147483986" r:id="rId12"/>
    <p:sldMasterId id="2147483990" r:id="rId13"/>
    <p:sldMasterId id="2147483994" r:id="rId14"/>
    <p:sldMasterId id="2147483998" r:id="rId15"/>
    <p:sldMasterId id="2147484037" r:id="rId16"/>
    <p:sldMasterId id="2147484051" r:id="rId17"/>
    <p:sldMasterId id="2147484055" r:id="rId18"/>
  </p:sldMasterIdLst>
  <p:notesMasterIdLst>
    <p:notesMasterId r:id="rId20"/>
  </p:notesMasterIdLst>
  <p:sldIdLst>
    <p:sldId id="372" r:id="rId19"/>
  </p:sldIdLst>
  <p:sldSz cx="12190413" cy="6859588"/>
  <p:notesSz cx="6797675" cy="9926638"/>
  <p:defaultTextStyle>
    <a:defPPr>
      <a:defRPr lang="ru-RU"/>
    </a:defPPr>
    <a:lvl1pPr marL="0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07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20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28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38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544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051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0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069" algn="l" defTabSz="121902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CA6B"/>
    <a:srgbClr val="E0445E"/>
    <a:srgbClr val="16C4AF"/>
    <a:srgbClr val="47AAE7"/>
    <a:srgbClr val="A574CE"/>
    <a:srgbClr val="98B876"/>
    <a:srgbClr val="65804F"/>
    <a:srgbClr val="384B30"/>
    <a:srgbClr val="CA1627"/>
    <a:srgbClr val="C404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3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487D-5544-43BC-BEF3-BC6B3095F24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F94B-8BBD-4DDF-A640-92B2ED2CD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4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07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20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528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038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544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051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0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069" algn="l" defTabSz="1219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9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0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1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2.bin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tags" Target="../tags/tag242.xml"/><Relationship Id="rId7" Type="http://schemas.openxmlformats.org/officeDocument/2006/relationships/oleObject" Target="../embeddings/oleObject183.bin"/><Relationship Id="rId2" Type="http://schemas.openxmlformats.org/officeDocument/2006/relationships/tags" Target="../tags/tag241.xml"/><Relationship Id="rId1" Type="http://schemas.openxmlformats.org/officeDocument/2006/relationships/vmlDrawing" Target="../drawings/vmlDrawing10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4.xml"/><Relationship Id="rId10" Type="http://schemas.openxmlformats.org/officeDocument/2006/relationships/image" Target="../media/image6.emf"/><Relationship Id="rId4" Type="http://schemas.openxmlformats.org/officeDocument/2006/relationships/tags" Target="../tags/tag243.xml"/><Relationship Id="rId9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109.vml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3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4.png"/><Relationship Id="rId2" Type="http://schemas.openxmlformats.org/officeDocument/2006/relationships/tags" Target="../tags/tag250.xml"/><Relationship Id="rId1" Type="http://schemas.openxmlformats.org/officeDocument/2006/relationships/vmlDrawing" Target="../drawings/vmlDrawing110.vml"/><Relationship Id="rId6" Type="http://schemas.openxmlformats.org/officeDocument/2006/relationships/oleObject" Target="../embeddings/oleObject188.bin"/><Relationship Id="rId5" Type="http://schemas.openxmlformats.org/officeDocument/2006/relationships/oleObject" Target="../embeddings/oleObject187.bin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4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image" Target="../media/image4.png"/><Relationship Id="rId2" Type="http://schemas.openxmlformats.org/officeDocument/2006/relationships/tags" Target="../tags/tag254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4.png"/><Relationship Id="rId2" Type="http://schemas.openxmlformats.org/officeDocument/2006/relationships/tags" Target="../tags/tag256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4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114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4.png"/><Relationship Id="rId2" Type="http://schemas.openxmlformats.org/officeDocument/2006/relationships/tags" Target="../tags/tag260.xml"/><Relationship Id="rId1" Type="http://schemas.openxmlformats.org/officeDocument/2006/relationships/vmlDrawing" Target="../drawings/vmlDrawing115.vml"/><Relationship Id="rId6" Type="http://schemas.openxmlformats.org/officeDocument/2006/relationships/oleObject" Target="../embeddings/oleObject198.bin"/><Relationship Id="rId5" Type="http://schemas.openxmlformats.org/officeDocument/2006/relationships/oleObject" Target="../embeddings/oleObject197.bin"/><Relationship Id="rId4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4.png"/><Relationship Id="rId2" Type="http://schemas.openxmlformats.org/officeDocument/2006/relationships/tags" Target="../tags/tag262.xml"/><Relationship Id="rId1" Type="http://schemas.openxmlformats.org/officeDocument/2006/relationships/vmlDrawing" Target="../drawings/vmlDrawing116.vml"/><Relationship Id="rId6" Type="http://schemas.openxmlformats.org/officeDocument/2006/relationships/oleObject" Target="../embeddings/oleObject200.bin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image" Target="../media/image4.png"/><Relationship Id="rId2" Type="http://schemas.openxmlformats.org/officeDocument/2006/relationships/tags" Target="../tags/tag264.xml"/><Relationship Id="rId1" Type="http://schemas.openxmlformats.org/officeDocument/2006/relationships/vmlDrawing" Target="../drawings/vmlDrawing117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4.png"/><Relationship Id="rId2" Type="http://schemas.openxmlformats.org/officeDocument/2006/relationships/tags" Target="../tags/tag266.xml"/><Relationship Id="rId1" Type="http://schemas.openxmlformats.org/officeDocument/2006/relationships/vmlDrawing" Target="../drawings/vmlDrawing118.vml"/><Relationship Id="rId6" Type="http://schemas.openxmlformats.org/officeDocument/2006/relationships/oleObject" Target="../embeddings/oleObject204.bin"/><Relationship Id="rId5" Type="http://schemas.openxmlformats.org/officeDocument/2006/relationships/oleObject" Target="../embeddings/oleObject203.bin"/><Relationship Id="rId4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image" Target="../media/image4.png"/><Relationship Id="rId2" Type="http://schemas.openxmlformats.org/officeDocument/2006/relationships/tags" Target="../tags/tag268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206.bin"/><Relationship Id="rId5" Type="http://schemas.openxmlformats.org/officeDocument/2006/relationships/oleObject" Target="../embeddings/oleObject205.bin"/><Relationship Id="rId4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4.png"/><Relationship Id="rId2" Type="http://schemas.openxmlformats.org/officeDocument/2006/relationships/tags" Target="../tags/tag270.xml"/><Relationship Id="rId1" Type="http://schemas.openxmlformats.org/officeDocument/2006/relationships/vmlDrawing" Target="../drawings/vmlDrawing120.vml"/><Relationship Id="rId6" Type="http://schemas.openxmlformats.org/officeDocument/2006/relationships/oleObject" Target="../embeddings/oleObject208.bin"/><Relationship Id="rId5" Type="http://schemas.openxmlformats.org/officeDocument/2006/relationships/oleObject" Target="../embeddings/oleObject207.bin"/><Relationship Id="rId4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4.png"/><Relationship Id="rId2" Type="http://schemas.openxmlformats.org/officeDocument/2006/relationships/tags" Target="../tags/tag272.xml"/><Relationship Id="rId1" Type="http://schemas.openxmlformats.org/officeDocument/2006/relationships/vmlDrawing" Target="../drawings/vmlDrawing121.vml"/><Relationship Id="rId6" Type="http://schemas.openxmlformats.org/officeDocument/2006/relationships/oleObject" Target="../embeddings/oleObject210.bin"/><Relationship Id="rId5" Type="http://schemas.openxmlformats.org/officeDocument/2006/relationships/oleObject" Target="../embeddings/oleObject209.bin"/><Relationship Id="rId4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4.png"/><Relationship Id="rId2" Type="http://schemas.openxmlformats.org/officeDocument/2006/relationships/tags" Target="../tags/tag274.xml"/><Relationship Id="rId1" Type="http://schemas.openxmlformats.org/officeDocument/2006/relationships/vmlDrawing" Target="../drawings/vmlDrawing122.vml"/><Relationship Id="rId6" Type="http://schemas.openxmlformats.org/officeDocument/2006/relationships/oleObject" Target="../embeddings/oleObject212.bin"/><Relationship Id="rId5" Type="http://schemas.openxmlformats.org/officeDocument/2006/relationships/oleObject" Target="../embeddings/oleObject211.bin"/><Relationship Id="rId4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77.xml"/><Relationship Id="rId7" Type="http://schemas.openxmlformats.org/officeDocument/2006/relationships/oleObject" Target="../embeddings/oleObject214.bin"/><Relationship Id="rId2" Type="http://schemas.openxmlformats.org/officeDocument/2006/relationships/tags" Target="../tags/tag276.xml"/><Relationship Id="rId1" Type="http://schemas.openxmlformats.org/officeDocument/2006/relationships/vmlDrawing" Target="../drawings/vmlDrawing123.vml"/><Relationship Id="rId6" Type="http://schemas.openxmlformats.org/officeDocument/2006/relationships/oleObject" Target="../embeddings/oleObject21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7" Type="http://schemas.openxmlformats.org/officeDocument/2006/relationships/image" Target="../media/image4.png"/><Relationship Id="rId2" Type="http://schemas.openxmlformats.org/officeDocument/2006/relationships/tags" Target="../tags/tag279.xml"/><Relationship Id="rId1" Type="http://schemas.openxmlformats.org/officeDocument/2006/relationships/vmlDrawing" Target="../drawings/vmlDrawing124.vml"/><Relationship Id="rId6" Type="http://schemas.openxmlformats.org/officeDocument/2006/relationships/oleObject" Target="../embeddings/oleObject216.bin"/><Relationship Id="rId5" Type="http://schemas.openxmlformats.org/officeDocument/2006/relationships/oleObject" Target="../embeddings/oleObject215.bin"/><Relationship Id="rId4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2.xml"/><Relationship Id="rId7" Type="http://schemas.openxmlformats.org/officeDocument/2006/relationships/oleObject" Target="../embeddings/oleObject218.bin"/><Relationship Id="rId2" Type="http://schemas.openxmlformats.org/officeDocument/2006/relationships/tags" Target="../tags/tag281.xml"/><Relationship Id="rId1" Type="http://schemas.openxmlformats.org/officeDocument/2006/relationships/vmlDrawing" Target="../drawings/vmlDrawing125.vml"/><Relationship Id="rId6" Type="http://schemas.openxmlformats.org/officeDocument/2006/relationships/oleObject" Target="../embeddings/oleObject21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8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image" Target="../media/image4.png"/><Relationship Id="rId2" Type="http://schemas.openxmlformats.org/officeDocument/2006/relationships/tags" Target="../tags/tag284.xml"/><Relationship Id="rId1" Type="http://schemas.openxmlformats.org/officeDocument/2006/relationships/vmlDrawing" Target="../drawings/vmlDrawing126.vml"/><Relationship Id="rId6" Type="http://schemas.openxmlformats.org/officeDocument/2006/relationships/oleObject" Target="../embeddings/oleObject220.bin"/><Relationship Id="rId5" Type="http://schemas.openxmlformats.org/officeDocument/2006/relationships/oleObject" Target="../embeddings/oleObject219.bin"/><Relationship Id="rId4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7.xml"/><Relationship Id="rId7" Type="http://schemas.openxmlformats.org/officeDocument/2006/relationships/oleObject" Target="../embeddings/oleObject222.bin"/><Relationship Id="rId2" Type="http://schemas.openxmlformats.org/officeDocument/2006/relationships/tags" Target="../tags/tag286.xml"/><Relationship Id="rId1" Type="http://schemas.openxmlformats.org/officeDocument/2006/relationships/vmlDrawing" Target="../drawings/vmlDrawing127.vml"/><Relationship Id="rId6" Type="http://schemas.openxmlformats.org/officeDocument/2006/relationships/oleObject" Target="../embeddings/oleObject22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88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0.xml"/><Relationship Id="rId7" Type="http://schemas.openxmlformats.org/officeDocument/2006/relationships/oleObject" Target="../embeddings/oleObject224.bin"/><Relationship Id="rId2" Type="http://schemas.openxmlformats.org/officeDocument/2006/relationships/tags" Target="../tags/tag289.xml"/><Relationship Id="rId1" Type="http://schemas.openxmlformats.org/officeDocument/2006/relationships/vmlDrawing" Target="../drawings/vmlDrawing128.vml"/><Relationship Id="rId6" Type="http://schemas.openxmlformats.org/officeDocument/2006/relationships/oleObject" Target="../embeddings/oleObject22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4.png"/><Relationship Id="rId2" Type="http://schemas.openxmlformats.org/officeDocument/2006/relationships/tags" Target="../tags/tag292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226.bin"/><Relationship Id="rId5" Type="http://schemas.openxmlformats.org/officeDocument/2006/relationships/oleObject" Target="../embeddings/oleObject225.bin"/><Relationship Id="rId4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image" Target="../media/image4.png"/><Relationship Id="rId2" Type="http://schemas.openxmlformats.org/officeDocument/2006/relationships/tags" Target="../tags/tag294.xml"/><Relationship Id="rId1" Type="http://schemas.openxmlformats.org/officeDocument/2006/relationships/vmlDrawing" Target="../drawings/vmlDrawing130.vml"/><Relationship Id="rId6" Type="http://schemas.openxmlformats.org/officeDocument/2006/relationships/oleObject" Target="../embeddings/oleObject228.bin"/><Relationship Id="rId5" Type="http://schemas.openxmlformats.org/officeDocument/2006/relationships/oleObject" Target="../embeddings/oleObject227.bin"/><Relationship Id="rId4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7.xml"/><Relationship Id="rId7" Type="http://schemas.openxmlformats.org/officeDocument/2006/relationships/oleObject" Target="../embeddings/oleObject230.bin"/><Relationship Id="rId2" Type="http://schemas.openxmlformats.org/officeDocument/2006/relationships/tags" Target="../tags/tag296.xml"/><Relationship Id="rId1" Type="http://schemas.openxmlformats.org/officeDocument/2006/relationships/vmlDrawing" Target="../drawings/vmlDrawing131.vml"/><Relationship Id="rId6" Type="http://schemas.openxmlformats.org/officeDocument/2006/relationships/oleObject" Target="../embeddings/oleObject22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4.png"/><Relationship Id="rId2" Type="http://schemas.openxmlformats.org/officeDocument/2006/relationships/tags" Target="../tags/tag299.xml"/><Relationship Id="rId1" Type="http://schemas.openxmlformats.org/officeDocument/2006/relationships/vmlDrawing" Target="../drawings/vmlDrawing132.vml"/><Relationship Id="rId6" Type="http://schemas.openxmlformats.org/officeDocument/2006/relationships/oleObject" Target="../embeddings/oleObject232.bin"/><Relationship Id="rId5" Type="http://schemas.openxmlformats.org/officeDocument/2006/relationships/oleObject" Target="../embeddings/oleObject231.bin"/><Relationship Id="rId4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2.xml"/><Relationship Id="rId7" Type="http://schemas.openxmlformats.org/officeDocument/2006/relationships/oleObject" Target="../embeddings/oleObject234.bin"/><Relationship Id="rId2" Type="http://schemas.openxmlformats.org/officeDocument/2006/relationships/tags" Target="../tags/tag301.xml"/><Relationship Id="rId1" Type="http://schemas.openxmlformats.org/officeDocument/2006/relationships/vmlDrawing" Target="../drawings/vmlDrawing133.vml"/><Relationship Id="rId6" Type="http://schemas.openxmlformats.org/officeDocument/2006/relationships/oleObject" Target="../embeddings/oleObject23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0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7" Type="http://schemas.openxmlformats.org/officeDocument/2006/relationships/image" Target="../media/image4.png"/><Relationship Id="rId2" Type="http://schemas.openxmlformats.org/officeDocument/2006/relationships/tags" Target="../tags/tag304.xml"/><Relationship Id="rId1" Type="http://schemas.openxmlformats.org/officeDocument/2006/relationships/vmlDrawing" Target="../drawings/vmlDrawing134.vml"/><Relationship Id="rId6" Type="http://schemas.openxmlformats.org/officeDocument/2006/relationships/oleObject" Target="../embeddings/oleObject236.bin"/><Relationship Id="rId5" Type="http://schemas.openxmlformats.org/officeDocument/2006/relationships/oleObject" Target="../embeddings/oleObject235.bin"/><Relationship Id="rId4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7.xml"/><Relationship Id="rId7" Type="http://schemas.openxmlformats.org/officeDocument/2006/relationships/oleObject" Target="../embeddings/oleObject238.bin"/><Relationship Id="rId2" Type="http://schemas.openxmlformats.org/officeDocument/2006/relationships/tags" Target="../tags/tag306.xml"/><Relationship Id="rId1" Type="http://schemas.openxmlformats.org/officeDocument/2006/relationships/vmlDrawing" Target="../drawings/vmlDrawing135.vml"/><Relationship Id="rId6" Type="http://schemas.openxmlformats.org/officeDocument/2006/relationships/oleObject" Target="../embeddings/oleObject23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08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10.xml"/><Relationship Id="rId7" Type="http://schemas.openxmlformats.org/officeDocument/2006/relationships/oleObject" Target="../embeddings/oleObject240.bin"/><Relationship Id="rId2" Type="http://schemas.openxmlformats.org/officeDocument/2006/relationships/tags" Target="../tags/tag309.xml"/><Relationship Id="rId1" Type="http://schemas.openxmlformats.org/officeDocument/2006/relationships/vmlDrawing" Target="../drawings/vmlDrawing136.vml"/><Relationship Id="rId6" Type="http://schemas.openxmlformats.org/officeDocument/2006/relationships/oleObject" Target="../embeddings/oleObject23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11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image" Target="../media/image5.wmf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image" Target="../media/image4.png"/><Relationship Id="rId2" Type="http://schemas.openxmlformats.org/officeDocument/2006/relationships/tags" Target="../tags/tag312.xml"/><Relationship Id="rId1" Type="http://schemas.openxmlformats.org/officeDocument/2006/relationships/vmlDrawing" Target="../drawings/vmlDrawing137.vml"/><Relationship Id="rId6" Type="http://schemas.openxmlformats.org/officeDocument/2006/relationships/tags" Target="../tags/tag316.xml"/><Relationship Id="rId11" Type="http://schemas.openxmlformats.org/officeDocument/2006/relationships/oleObject" Target="../embeddings/oleObject241.bin"/><Relationship Id="rId5" Type="http://schemas.openxmlformats.org/officeDocument/2006/relationships/tags" Target="../tags/tag315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6.emf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3" Type="http://schemas.openxmlformats.org/officeDocument/2006/relationships/tags" Target="../tags/tag321.xml"/><Relationship Id="rId7" Type="http://schemas.openxmlformats.org/officeDocument/2006/relationships/oleObject" Target="../embeddings/oleObject242.bin"/><Relationship Id="rId2" Type="http://schemas.openxmlformats.org/officeDocument/2006/relationships/tags" Target="../tags/tag320.xml"/><Relationship Id="rId1" Type="http://schemas.openxmlformats.org/officeDocument/2006/relationships/vmlDrawing" Target="../drawings/vmlDrawing138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23.xml"/><Relationship Id="rId10" Type="http://schemas.openxmlformats.org/officeDocument/2006/relationships/image" Target="../media/image6.emf"/><Relationship Id="rId4" Type="http://schemas.openxmlformats.org/officeDocument/2006/relationships/tags" Target="../tags/tag322.xml"/><Relationship Id="rId9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4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4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5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6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7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7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8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9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9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0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50.bin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3" Type="http://schemas.openxmlformats.org/officeDocument/2006/relationships/tags" Target="../tags/tag332.xml"/><Relationship Id="rId7" Type="http://schemas.openxmlformats.org/officeDocument/2006/relationships/oleObject" Target="../embeddings/oleObject251.bin"/><Relationship Id="rId2" Type="http://schemas.openxmlformats.org/officeDocument/2006/relationships/tags" Target="../tags/tag331.xml"/><Relationship Id="rId1" Type="http://schemas.openxmlformats.org/officeDocument/2006/relationships/vmlDrawing" Target="../drawings/vmlDrawing146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34.xml"/><Relationship Id="rId10" Type="http://schemas.openxmlformats.org/officeDocument/2006/relationships/image" Target="../media/image6.emf"/><Relationship Id="rId4" Type="http://schemas.openxmlformats.org/officeDocument/2006/relationships/tags" Target="../tags/tag333.xml"/><Relationship Id="rId9" Type="http://schemas.openxmlformats.org/officeDocument/2006/relationships/image" Target="../media/image4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148.vml"/><Relationship Id="rId5" Type="http://schemas.openxmlformats.org/officeDocument/2006/relationships/oleObject" Target="../embeddings/oleObject254.bin"/><Relationship Id="rId4" Type="http://schemas.openxmlformats.org/officeDocument/2006/relationships/image" Target="../media/image3.jpe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7" Type="http://schemas.openxmlformats.org/officeDocument/2006/relationships/image" Target="../media/image4.png"/><Relationship Id="rId2" Type="http://schemas.openxmlformats.org/officeDocument/2006/relationships/tags" Target="../tags/tag340.xml"/><Relationship Id="rId1" Type="http://schemas.openxmlformats.org/officeDocument/2006/relationships/vmlDrawing" Target="../drawings/vmlDrawing149.vml"/><Relationship Id="rId6" Type="http://schemas.openxmlformats.org/officeDocument/2006/relationships/oleObject" Target="../embeddings/oleObject256.bin"/><Relationship Id="rId5" Type="http://schemas.openxmlformats.org/officeDocument/2006/relationships/oleObject" Target="../embeddings/oleObject255.bin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4.png"/><Relationship Id="rId2" Type="http://schemas.openxmlformats.org/officeDocument/2006/relationships/tags" Target="../tags/tag342.xml"/><Relationship Id="rId1" Type="http://schemas.openxmlformats.org/officeDocument/2006/relationships/vmlDrawing" Target="../drawings/vmlDrawing150.vml"/><Relationship Id="rId6" Type="http://schemas.openxmlformats.org/officeDocument/2006/relationships/oleObject" Target="../embeddings/oleObject258.bin"/><Relationship Id="rId5" Type="http://schemas.openxmlformats.org/officeDocument/2006/relationships/oleObject" Target="../embeddings/oleObject257.bin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4.png"/><Relationship Id="rId2" Type="http://schemas.openxmlformats.org/officeDocument/2006/relationships/tags" Target="../tags/tag344.xml"/><Relationship Id="rId1" Type="http://schemas.openxmlformats.org/officeDocument/2006/relationships/vmlDrawing" Target="../drawings/vmlDrawing151.vml"/><Relationship Id="rId6" Type="http://schemas.openxmlformats.org/officeDocument/2006/relationships/oleObject" Target="../embeddings/oleObject260.bin"/><Relationship Id="rId5" Type="http://schemas.openxmlformats.org/officeDocument/2006/relationships/oleObject" Target="../embeddings/oleObject259.bin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image" Target="../media/image4.png"/><Relationship Id="rId2" Type="http://schemas.openxmlformats.org/officeDocument/2006/relationships/tags" Target="../tags/tag346.xml"/><Relationship Id="rId1" Type="http://schemas.openxmlformats.org/officeDocument/2006/relationships/vmlDrawing" Target="../drawings/vmlDrawing152.vml"/><Relationship Id="rId6" Type="http://schemas.openxmlformats.org/officeDocument/2006/relationships/oleObject" Target="../embeddings/oleObject262.bin"/><Relationship Id="rId5" Type="http://schemas.openxmlformats.org/officeDocument/2006/relationships/oleObject" Target="../embeddings/oleObject261.bin"/><Relationship Id="rId4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7" Type="http://schemas.openxmlformats.org/officeDocument/2006/relationships/image" Target="../media/image4.png"/><Relationship Id="rId2" Type="http://schemas.openxmlformats.org/officeDocument/2006/relationships/tags" Target="../tags/tag348.xml"/><Relationship Id="rId1" Type="http://schemas.openxmlformats.org/officeDocument/2006/relationships/vmlDrawing" Target="../drawings/vmlDrawing153.vml"/><Relationship Id="rId6" Type="http://schemas.openxmlformats.org/officeDocument/2006/relationships/oleObject" Target="../embeddings/oleObject264.bin"/><Relationship Id="rId5" Type="http://schemas.openxmlformats.org/officeDocument/2006/relationships/oleObject" Target="../embeddings/oleObject263.bin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image" Target="../media/image4.png"/><Relationship Id="rId2" Type="http://schemas.openxmlformats.org/officeDocument/2006/relationships/tags" Target="../tags/tag350.xml"/><Relationship Id="rId1" Type="http://schemas.openxmlformats.org/officeDocument/2006/relationships/vmlDrawing" Target="../drawings/vmlDrawing154.vml"/><Relationship Id="rId6" Type="http://schemas.openxmlformats.org/officeDocument/2006/relationships/oleObject" Target="../embeddings/oleObject266.bin"/><Relationship Id="rId5" Type="http://schemas.openxmlformats.org/officeDocument/2006/relationships/oleObject" Target="../embeddings/oleObject265.bin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oleObject" Target="../embeddings/oleObject30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7" Type="http://schemas.openxmlformats.org/officeDocument/2006/relationships/image" Target="../media/image4.png"/><Relationship Id="rId2" Type="http://schemas.openxmlformats.org/officeDocument/2006/relationships/tags" Target="../tags/tag352.xml"/><Relationship Id="rId1" Type="http://schemas.openxmlformats.org/officeDocument/2006/relationships/vmlDrawing" Target="../drawings/vmlDrawing155.vml"/><Relationship Id="rId6" Type="http://schemas.openxmlformats.org/officeDocument/2006/relationships/oleObject" Target="../embeddings/oleObject268.bin"/><Relationship Id="rId5" Type="http://schemas.openxmlformats.org/officeDocument/2006/relationships/oleObject" Target="../embeddings/oleObject267.bin"/><Relationship Id="rId4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4.png"/><Relationship Id="rId2" Type="http://schemas.openxmlformats.org/officeDocument/2006/relationships/tags" Target="../tags/tag354.xml"/><Relationship Id="rId1" Type="http://schemas.openxmlformats.org/officeDocument/2006/relationships/vmlDrawing" Target="../drawings/vmlDrawing156.vml"/><Relationship Id="rId6" Type="http://schemas.openxmlformats.org/officeDocument/2006/relationships/oleObject" Target="../embeddings/oleObject270.bin"/><Relationship Id="rId5" Type="http://schemas.openxmlformats.org/officeDocument/2006/relationships/oleObject" Target="../embeddings/oleObject269.bin"/><Relationship Id="rId4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4.png"/><Relationship Id="rId2" Type="http://schemas.openxmlformats.org/officeDocument/2006/relationships/tags" Target="../tags/tag356.xml"/><Relationship Id="rId1" Type="http://schemas.openxmlformats.org/officeDocument/2006/relationships/vmlDrawing" Target="../drawings/vmlDrawing157.vml"/><Relationship Id="rId6" Type="http://schemas.openxmlformats.org/officeDocument/2006/relationships/oleObject" Target="../embeddings/oleObject272.bin"/><Relationship Id="rId5" Type="http://schemas.openxmlformats.org/officeDocument/2006/relationships/oleObject" Target="../embeddings/oleObject271.bin"/><Relationship Id="rId4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image" Target="../media/image4.png"/><Relationship Id="rId2" Type="http://schemas.openxmlformats.org/officeDocument/2006/relationships/tags" Target="../tags/tag358.xml"/><Relationship Id="rId1" Type="http://schemas.openxmlformats.org/officeDocument/2006/relationships/vmlDrawing" Target="../drawings/vmlDrawing158.vml"/><Relationship Id="rId6" Type="http://schemas.openxmlformats.org/officeDocument/2006/relationships/oleObject" Target="../embeddings/oleObject274.bin"/><Relationship Id="rId5" Type="http://schemas.openxmlformats.org/officeDocument/2006/relationships/oleObject" Target="../embeddings/oleObject273.bin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7" Type="http://schemas.openxmlformats.org/officeDocument/2006/relationships/image" Target="../media/image4.png"/><Relationship Id="rId2" Type="http://schemas.openxmlformats.org/officeDocument/2006/relationships/tags" Target="../tags/tag360.xml"/><Relationship Id="rId1" Type="http://schemas.openxmlformats.org/officeDocument/2006/relationships/vmlDrawing" Target="../drawings/vmlDrawing159.vml"/><Relationship Id="rId6" Type="http://schemas.openxmlformats.org/officeDocument/2006/relationships/oleObject" Target="../embeddings/oleObject276.bin"/><Relationship Id="rId5" Type="http://schemas.openxmlformats.org/officeDocument/2006/relationships/oleObject" Target="../embeddings/oleObject275.bin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4.png"/><Relationship Id="rId2" Type="http://schemas.openxmlformats.org/officeDocument/2006/relationships/tags" Target="../tags/tag362.xml"/><Relationship Id="rId1" Type="http://schemas.openxmlformats.org/officeDocument/2006/relationships/vmlDrawing" Target="../drawings/vmlDrawing160.vml"/><Relationship Id="rId6" Type="http://schemas.openxmlformats.org/officeDocument/2006/relationships/oleObject" Target="../embeddings/oleObject278.bin"/><Relationship Id="rId5" Type="http://schemas.openxmlformats.org/officeDocument/2006/relationships/oleObject" Target="../embeddings/oleObject277.bin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7" Type="http://schemas.openxmlformats.org/officeDocument/2006/relationships/image" Target="../media/image4.png"/><Relationship Id="rId2" Type="http://schemas.openxmlformats.org/officeDocument/2006/relationships/tags" Target="../tags/tag364.xml"/><Relationship Id="rId1" Type="http://schemas.openxmlformats.org/officeDocument/2006/relationships/vmlDrawing" Target="../drawings/vmlDrawing161.vml"/><Relationship Id="rId6" Type="http://schemas.openxmlformats.org/officeDocument/2006/relationships/oleObject" Target="../embeddings/oleObject280.bin"/><Relationship Id="rId5" Type="http://schemas.openxmlformats.org/officeDocument/2006/relationships/oleObject" Target="../embeddings/oleObject279.bin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67.xml"/><Relationship Id="rId7" Type="http://schemas.openxmlformats.org/officeDocument/2006/relationships/oleObject" Target="../embeddings/oleObject282.bin"/><Relationship Id="rId2" Type="http://schemas.openxmlformats.org/officeDocument/2006/relationships/tags" Target="../tags/tag366.xml"/><Relationship Id="rId1" Type="http://schemas.openxmlformats.org/officeDocument/2006/relationships/vmlDrawing" Target="../drawings/vmlDrawing162.vml"/><Relationship Id="rId6" Type="http://schemas.openxmlformats.org/officeDocument/2006/relationships/oleObject" Target="../embeddings/oleObject28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6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image" Target="../media/image4.png"/><Relationship Id="rId2" Type="http://schemas.openxmlformats.org/officeDocument/2006/relationships/tags" Target="../tags/tag369.xml"/><Relationship Id="rId1" Type="http://schemas.openxmlformats.org/officeDocument/2006/relationships/vmlDrawing" Target="../drawings/vmlDrawing163.vml"/><Relationship Id="rId6" Type="http://schemas.openxmlformats.org/officeDocument/2006/relationships/oleObject" Target="../embeddings/oleObject284.bin"/><Relationship Id="rId5" Type="http://schemas.openxmlformats.org/officeDocument/2006/relationships/oleObject" Target="../embeddings/oleObject283.bin"/><Relationship Id="rId4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2.xml"/><Relationship Id="rId7" Type="http://schemas.openxmlformats.org/officeDocument/2006/relationships/oleObject" Target="../embeddings/oleObject286.bin"/><Relationship Id="rId2" Type="http://schemas.openxmlformats.org/officeDocument/2006/relationships/tags" Target="../tags/tag371.xml"/><Relationship Id="rId1" Type="http://schemas.openxmlformats.org/officeDocument/2006/relationships/vmlDrawing" Target="../drawings/vmlDrawing164.vml"/><Relationship Id="rId6" Type="http://schemas.openxmlformats.org/officeDocument/2006/relationships/oleObject" Target="../embeddings/oleObject28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7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7" Type="http://schemas.openxmlformats.org/officeDocument/2006/relationships/image" Target="../media/image4.png"/><Relationship Id="rId2" Type="http://schemas.openxmlformats.org/officeDocument/2006/relationships/tags" Target="../tags/tag374.xml"/><Relationship Id="rId1" Type="http://schemas.openxmlformats.org/officeDocument/2006/relationships/vmlDrawing" Target="../drawings/vmlDrawing165.vml"/><Relationship Id="rId6" Type="http://schemas.openxmlformats.org/officeDocument/2006/relationships/oleObject" Target="../embeddings/oleObject288.bin"/><Relationship Id="rId5" Type="http://schemas.openxmlformats.org/officeDocument/2006/relationships/oleObject" Target="../embeddings/oleObject287.bin"/><Relationship Id="rId4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7.xml"/><Relationship Id="rId7" Type="http://schemas.openxmlformats.org/officeDocument/2006/relationships/oleObject" Target="../embeddings/oleObject290.bin"/><Relationship Id="rId2" Type="http://schemas.openxmlformats.org/officeDocument/2006/relationships/tags" Target="../tags/tag376.xml"/><Relationship Id="rId1" Type="http://schemas.openxmlformats.org/officeDocument/2006/relationships/vmlDrawing" Target="../drawings/vmlDrawing166.vml"/><Relationship Id="rId6" Type="http://schemas.openxmlformats.org/officeDocument/2006/relationships/oleObject" Target="../embeddings/oleObject28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78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0.xml"/><Relationship Id="rId7" Type="http://schemas.openxmlformats.org/officeDocument/2006/relationships/oleObject" Target="../embeddings/oleObject292.bin"/><Relationship Id="rId2" Type="http://schemas.openxmlformats.org/officeDocument/2006/relationships/tags" Target="../tags/tag379.xml"/><Relationship Id="rId1" Type="http://schemas.openxmlformats.org/officeDocument/2006/relationships/vmlDrawing" Target="../drawings/vmlDrawing167.vml"/><Relationship Id="rId6" Type="http://schemas.openxmlformats.org/officeDocument/2006/relationships/oleObject" Target="../embeddings/oleObject29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8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7" Type="http://schemas.openxmlformats.org/officeDocument/2006/relationships/image" Target="../media/image4.png"/><Relationship Id="rId2" Type="http://schemas.openxmlformats.org/officeDocument/2006/relationships/tags" Target="../tags/tag382.xml"/><Relationship Id="rId1" Type="http://schemas.openxmlformats.org/officeDocument/2006/relationships/vmlDrawing" Target="../drawings/vmlDrawing168.vml"/><Relationship Id="rId6" Type="http://schemas.openxmlformats.org/officeDocument/2006/relationships/oleObject" Target="../embeddings/oleObject294.bin"/><Relationship Id="rId5" Type="http://schemas.openxmlformats.org/officeDocument/2006/relationships/oleObject" Target="../embeddings/oleObject293.bin"/><Relationship Id="rId4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4.png"/><Relationship Id="rId2" Type="http://schemas.openxmlformats.org/officeDocument/2006/relationships/tags" Target="../tags/tag384.xml"/><Relationship Id="rId1" Type="http://schemas.openxmlformats.org/officeDocument/2006/relationships/vmlDrawing" Target="../drawings/vmlDrawing169.vml"/><Relationship Id="rId6" Type="http://schemas.openxmlformats.org/officeDocument/2006/relationships/oleObject" Target="../embeddings/oleObject296.bin"/><Relationship Id="rId5" Type="http://schemas.openxmlformats.org/officeDocument/2006/relationships/oleObject" Target="../embeddings/oleObject295.bin"/><Relationship Id="rId4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7.xml"/><Relationship Id="rId7" Type="http://schemas.openxmlformats.org/officeDocument/2006/relationships/oleObject" Target="../embeddings/oleObject298.bin"/><Relationship Id="rId2" Type="http://schemas.openxmlformats.org/officeDocument/2006/relationships/tags" Target="../tags/tag386.xml"/><Relationship Id="rId1" Type="http://schemas.openxmlformats.org/officeDocument/2006/relationships/vmlDrawing" Target="../drawings/vmlDrawing170.vml"/><Relationship Id="rId6" Type="http://schemas.openxmlformats.org/officeDocument/2006/relationships/oleObject" Target="../embeddings/oleObject29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8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image" Target="../media/image4.png"/><Relationship Id="rId2" Type="http://schemas.openxmlformats.org/officeDocument/2006/relationships/tags" Target="../tags/tag389.xml"/><Relationship Id="rId1" Type="http://schemas.openxmlformats.org/officeDocument/2006/relationships/vmlDrawing" Target="../drawings/vmlDrawing171.vml"/><Relationship Id="rId6" Type="http://schemas.openxmlformats.org/officeDocument/2006/relationships/oleObject" Target="../embeddings/oleObject300.bin"/><Relationship Id="rId5" Type="http://schemas.openxmlformats.org/officeDocument/2006/relationships/oleObject" Target="../embeddings/oleObject299.bin"/><Relationship Id="rId4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92.xml"/><Relationship Id="rId7" Type="http://schemas.openxmlformats.org/officeDocument/2006/relationships/oleObject" Target="../embeddings/oleObject302.bin"/><Relationship Id="rId2" Type="http://schemas.openxmlformats.org/officeDocument/2006/relationships/tags" Target="../tags/tag391.xml"/><Relationship Id="rId1" Type="http://schemas.openxmlformats.org/officeDocument/2006/relationships/vmlDrawing" Target="../drawings/vmlDrawing172.vml"/><Relationship Id="rId6" Type="http://schemas.openxmlformats.org/officeDocument/2006/relationships/oleObject" Target="../embeddings/oleObject30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9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4.png"/><Relationship Id="rId2" Type="http://schemas.openxmlformats.org/officeDocument/2006/relationships/tags" Target="../tags/tag394.xml"/><Relationship Id="rId1" Type="http://schemas.openxmlformats.org/officeDocument/2006/relationships/vmlDrawing" Target="../drawings/vmlDrawing173.vml"/><Relationship Id="rId6" Type="http://schemas.openxmlformats.org/officeDocument/2006/relationships/oleObject" Target="../embeddings/oleObject304.bin"/><Relationship Id="rId5" Type="http://schemas.openxmlformats.org/officeDocument/2006/relationships/oleObject" Target="../embeddings/oleObject303.bin"/><Relationship Id="rId4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97.xml"/><Relationship Id="rId7" Type="http://schemas.openxmlformats.org/officeDocument/2006/relationships/oleObject" Target="../embeddings/oleObject306.bin"/><Relationship Id="rId2" Type="http://schemas.openxmlformats.org/officeDocument/2006/relationships/tags" Target="../tags/tag396.xml"/><Relationship Id="rId1" Type="http://schemas.openxmlformats.org/officeDocument/2006/relationships/vmlDrawing" Target="../drawings/vmlDrawing174.vml"/><Relationship Id="rId6" Type="http://schemas.openxmlformats.org/officeDocument/2006/relationships/oleObject" Target="../embeddings/oleObject30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9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oleObject" Target="../embeddings/oleObject3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00.xml"/><Relationship Id="rId7" Type="http://schemas.openxmlformats.org/officeDocument/2006/relationships/oleObject" Target="../embeddings/oleObject308.bin"/><Relationship Id="rId2" Type="http://schemas.openxmlformats.org/officeDocument/2006/relationships/tags" Target="../tags/tag399.xml"/><Relationship Id="rId1" Type="http://schemas.openxmlformats.org/officeDocument/2006/relationships/vmlDrawing" Target="../drawings/vmlDrawing175.vml"/><Relationship Id="rId6" Type="http://schemas.openxmlformats.org/officeDocument/2006/relationships/oleObject" Target="../embeddings/oleObject30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01.xml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image" Target="../media/image5.wmf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image" Target="../media/image4.png"/><Relationship Id="rId2" Type="http://schemas.openxmlformats.org/officeDocument/2006/relationships/tags" Target="../tags/tag402.xml"/><Relationship Id="rId1" Type="http://schemas.openxmlformats.org/officeDocument/2006/relationships/vmlDrawing" Target="../drawings/vmlDrawing176.vml"/><Relationship Id="rId6" Type="http://schemas.openxmlformats.org/officeDocument/2006/relationships/tags" Target="../tags/tag406.xml"/><Relationship Id="rId11" Type="http://schemas.openxmlformats.org/officeDocument/2006/relationships/oleObject" Target="../embeddings/oleObject309.bin"/><Relationship Id="rId5" Type="http://schemas.openxmlformats.org/officeDocument/2006/relationships/tags" Target="../tags/tag405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image" Target="../media/image6.emf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3" Type="http://schemas.openxmlformats.org/officeDocument/2006/relationships/tags" Target="../tags/tag411.xml"/><Relationship Id="rId7" Type="http://schemas.openxmlformats.org/officeDocument/2006/relationships/oleObject" Target="../embeddings/oleObject310.bin"/><Relationship Id="rId2" Type="http://schemas.openxmlformats.org/officeDocument/2006/relationships/tags" Target="../tags/tag410.xml"/><Relationship Id="rId1" Type="http://schemas.openxmlformats.org/officeDocument/2006/relationships/vmlDrawing" Target="../drawings/vmlDrawing177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13.xml"/><Relationship Id="rId10" Type="http://schemas.openxmlformats.org/officeDocument/2006/relationships/image" Target="../media/image6.emf"/><Relationship Id="rId4" Type="http://schemas.openxmlformats.org/officeDocument/2006/relationships/tags" Target="../tags/tag412.xml"/><Relationship Id="rId9" Type="http://schemas.openxmlformats.org/officeDocument/2006/relationships/image" Target="../media/image4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4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2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5.xml"/><Relationship Id="rId1" Type="http://schemas.openxmlformats.org/officeDocument/2006/relationships/vmlDrawing" Target="../drawings/vmlDrawing17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3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6.xml"/><Relationship Id="rId1" Type="http://schemas.openxmlformats.org/officeDocument/2006/relationships/vmlDrawing" Target="../drawings/vmlDrawing18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4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7.xml"/><Relationship Id="rId1" Type="http://schemas.openxmlformats.org/officeDocument/2006/relationships/vmlDrawing" Target="../drawings/vmlDrawing18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5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8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6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9.xml"/><Relationship Id="rId1" Type="http://schemas.openxmlformats.org/officeDocument/2006/relationships/vmlDrawing" Target="../drawings/vmlDrawing18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7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0.xml"/><Relationship Id="rId1" Type="http://schemas.openxmlformats.org/officeDocument/2006/relationships/vmlDrawing" Target="../drawings/vmlDrawing18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0.bin"/><Relationship Id="rId3" Type="http://schemas.openxmlformats.org/officeDocument/2006/relationships/tags" Target="../tags/tag422.xml"/><Relationship Id="rId7" Type="http://schemas.openxmlformats.org/officeDocument/2006/relationships/oleObject" Target="../embeddings/oleObject319.bin"/><Relationship Id="rId2" Type="http://schemas.openxmlformats.org/officeDocument/2006/relationships/tags" Target="../tags/tag421.xml"/><Relationship Id="rId1" Type="http://schemas.openxmlformats.org/officeDocument/2006/relationships/vmlDrawing" Target="../drawings/vmlDrawing185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24.xml"/><Relationship Id="rId10" Type="http://schemas.openxmlformats.org/officeDocument/2006/relationships/image" Target="../media/image6.emf"/><Relationship Id="rId4" Type="http://schemas.openxmlformats.org/officeDocument/2006/relationships/tags" Target="../tags/tag423.xml"/><Relationship Id="rId9" Type="http://schemas.openxmlformats.org/officeDocument/2006/relationships/image" Target="../media/image4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29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22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8.jpeg"/><Relationship Id="rId2" Type="http://schemas.openxmlformats.org/officeDocument/2006/relationships/tags" Target="../tags/tag430.xml"/><Relationship Id="rId1" Type="http://schemas.openxmlformats.org/officeDocument/2006/relationships/vmlDrawing" Target="../drawings/vmlDrawing188.vml"/><Relationship Id="rId6" Type="http://schemas.openxmlformats.org/officeDocument/2006/relationships/oleObject" Target="../embeddings/oleObject325.bin"/><Relationship Id="rId5" Type="http://schemas.openxmlformats.org/officeDocument/2006/relationships/oleObject" Target="../embeddings/oleObject324.bin"/><Relationship Id="rId4" Type="http://schemas.openxmlformats.org/officeDocument/2006/relationships/oleObject" Target="../embeddings/oleObject323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3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36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27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8.jpeg"/><Relationship Id="rId2" Type="http://schemas.openxmlformats.org/officeDocument/2006/relationships/tags" Target="../tags/tag437.xml"/><Relationship Id="rId1" Type="http://schemas.openxmlformats.org/officeDocument/2006/relationships/vmlDrawing" Target="../drawings/vmlDrawing191.vml"/><Relationship Id="rId6" Type="http://schemas.openxmlformats.org/officeDocument/2006/relationships/oleObject" Target="../embeddings/oleObject330.bin"/><Relationship Id="rId5" Type="http://schemas.openxmlformats.org/officeDocument/2006/relationships/oleObject" Target="../embeddings/oleObject329.bin"/><Relationship Id="rId4" Type="http://schemas.openxmlformats.org/officeDocument/2006/relationships/oleObject" Target="../embeddings/oleObject328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3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43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32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8.jpeg"/><Relationship Id="rId2" Type="http://schemas.openxmlformats.org/officeDocument/2006/relationships/tags" Target="../tags/tag444.xml"/><Relationship Id="rId1" Type="http://schemas.openxmlformats.org/officeDocument/2006/relationships/vmlDrawing" Target="../drawings/vmlDrawing194.vml"/><Relationship Id="rId6" Type="http://schemas.openxmlformats.org/officeDocument/2006/relationships/oleObject" Target="../embeddings/oleObject335.bin"/><Relationship Id="rId5" Type="http://schemas.openxmlformats.org/officeDocument/2006/relationships/oleObject" Target="../embeddings/oleObject334.bin"/><Relationship Id="rId4" Type="http://schemas.openxmlformats.org/officeDocument/2006/relationships/oleObject" Target="../embeddings/oleObject333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3.xml"/><Relationship Id="rId7" Type="http://schemas.openxmlformats.org/officeDocument/2006/relationships/oleObject" Target="../embeddings/oleObject38.bin"/><Relationship Id="rId2" Type="http://schemas.openxmlformats.org/officeDocument/2006/relationships/tags" Target="../tags/tag4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0.xml"/><Relationship Id="rId1" Type="http://schemas.openxmlformats.org/officeDocument/2006/relationships/vmlDrawing" Target="../drawings/vmlDrawing196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37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8.jpeg"/><Relationship Id="rId2" Type="http://schemas.openxmlformats.org/officeDocument/2006/relationships/tags" Target="../tags/tag451.xml"/><Relationship Id="rId1" Type="http://schemas.openxmlformats.org/officeDocument/2006/relationships/vmlDrawing" Target="../drawings/vmlDrawing197.vml"/><Relationship Id="rId6" Type="http://schemas.openxmlformats.org/officeDocument/2006/relationships/oleObject" Target="../embeddings/oleObject340.bin"/><Relationship Id="rId5" Type="http://schemas.openxmlformats.org/officeDocument/2006/relationships/oleObject" Target="../embeddings/oleObject339.bin"/><Relationship Id="rId4" Type="http://schemas.openxmlformats.org/officeDocument/2006/relationships/oleObject" Target="../embeddings/oleObject338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5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7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42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8.jpeg"/><Relationship Id="rId2" Type="http://schemas.openxmlformats.org/officeDocument/2006/relationships/tags" Target="../tags/tag458.xml"/><Relationship Id="rId1" Type="http://schemas.openxmlformats.org/officeDocument/2006/relationships/vmlDrawing" Target="../drawings/vmlDrawing200.vml"/><Relationship Id="rId6" Type="http://schemas.openxmlformats.org/officeDocument/2006/relationships/oleObject" Target="../embeddings/oleObject345.bin"/><Relationship Id="rId5" Type="http://schemas.openxmlformats.org/officeDocument/2006/relationships/oleObject" Target="../embeddings/oleObject344.bin"/><Relationship Id="rId4" Type="http://schemas.openxmlformats.org/officeDocument/2006/relationships/oleObject" Target="../embeddings/oleObject343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5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64.xml"/><Relationship Id="rId1" Type="http://schemas.openxmlformats.org/officeDocument/2006/relationships/vmlDrawing" Target="../drawings/vmlDrawing202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47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8.jpeg"/><Relationship Id="rId2" Type="http://schemas.openxmlformats.org/officeDocument/2006/relationships/tags" Target="../tags/tag465.xml"/><Relationship Id="rId1" Type="http://schemas.openxmlformats.org/officeDocument/2006/relationships/vmlDrawing" Target="../drawings/vmlDrawing203.vml"/><Relationship Id="rId6" Type="http://schemas.openxmlformats.org/officeDocument/2006/relationships/oleObject" Target="../embeddings/oleObject350.bin"/><Relationship Id="rId5" Type="http://schemas.openxmlformats.org/officeDocument/2006/relationships/oleObject" Target="../embeddings/oleObject349.bin"/><Relationship Id="rId4" Type="http://schemas.openxmlformats.org/officeDocument/2006/relationships/oleObject" Target="../embeddings/oleObject348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6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1.xml"/><Relationship Id="rId1" Type="http://schemas.openxmlformats.org/officeDocument/2006/relationships/vmlDrawing" Target="../drawings/vmlDrawing205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5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6.xml"/><Relationship Id="rId7" Type="http://schemas.openxmlformats.org/officeDocument/2006/relationships/oleObject" Target="../embeddings/oleObject40.bin"/><Relationship Id="rId2" Type="http://schemas.openxmlformats.org/officeDocument/2006/relationships/tags" Target="../tags/tag4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8.jpeg"/><Relationship Id="rId2" Type="http://schemas.openxmlformats.org/officeDocument/2006/relationships/tags" Target="../tags/tag472.xml"/><Relationship Id="rId1" Type="http://schemas.openxmlformats.org/officeDocument/2006/relationships/vmlDrawing" Target="../drawings/vmlDrawing206.vml"/><Relationship Id="rId6" Type="http://schemas.openxmlformats.org/officeDocument/2006/relationships/oleObject" Target="../embeddings/oleObject355.bin"/><Relationship Id="rId5" Type="http://schemas.openxmlformats.org/officeDocument/2006/relationships/oleObject" Target="../embeddings/oleObject354.bin"/><Relationship Id="rId4" Type="http://schemas.openxmlformats.org/officeDocument/2006/relationships/oleObject" Target="../embeddings/oleObject353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78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357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0.jpeg"/><Relationship Id="rId2" Type="http://schemas.openxmlformats.org/officeDocument/2006/relationships/tags" Target="../tags/tag479.xml"/><Relationship Id="rId1" Type="http://schemas.openxmlformats.org/officeDocument/2006/relationships/vmlDrawing" Target="../drawings/vmlDrawing209.vml"/><Relationship Id="rId6" Type="http://schemas.openxmlformats.org/officeDocument/2006/relationships/oleObject" Target="../embeddings/oleObject360.bin"/><Relationship Id="rId5" Type="http://schemas.openxmlformats.org/officeDocument/2006/relationships/oleObject" Target="../embeddings/oleObject359.bin"/><Relationship Id="rId4" Type="http://schemas.openxmlformats.org/officeDocument/2006/relationships/oleObject" Target="../embeddings/oleObject358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48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85.xml"/><Relationship Id="rId1" Type="http://schemas.openxmlformats.org/officeDocument/2006/relationships/vmlDrawing" Target="../drawings/vmlDrawing21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362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10.jpeg"/><Relationship Id="rId2" Type="http://schemas.openxmlformats.org/officeDocument/2006/relationships/tags" Target="../tags/tag486.xml"/><Relationship Id="rId1" Type="http://schemas.openxmlformats.org/officeDocument/2006/relationships/vmlDrawing" Target="../drawings/vmlDrawing212.vml"/><Relationship Id="rId6" Type="http://schemas.openxmlformats.org/officeDocument/2006/relationships/oleObject" Target="../embeddings/oleObject365.bin"/><Relationship Id="rId5" Type="http://schemas.openxmlformats.org/officeDocument/2006/relationships/oleObject" Target="../embeddings/oleObject364.bin"/><Relationship Id="rId4" Type="http://schemas.openxmlformats.org/officeDocument/2006/relationships/oleObject" Target="../embeddings/oleObject363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8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92.xml"/><Relationship Id="rId1" Type="http://schemas.openxmlformats.org/officeDocument/2006/relationships/vmlDrawing" Target="../drawings/vmlDrawing214.vml"/><Relationship Id="rId5" Type="http://schemas.openxmlformats.org/officeDocument/2006/relationships/oleObject" Target="../embeddings/oleObject367.bin"/><Relationship Id="rId4" Type="http://schemas.openxmlformats.org/officeDocument/2006/relationships/image" Target="../media/image3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7" Type="http://schemas.openxmlformats.org/officeDocument/2006/relationships/image" Target="../media/image4.png"/><Relationship Id="rId2" Type="http://schemas.openxmlformats.org/officeDocument/2006/relationships/tags" Target="../tags/tag493.xml"/><Relationship Id="rId1" Type="http://schemas.openxmlformats.org/officeDocument/2006/relationships/vmlDrawing" Target="../drawings/vmlDrawing215.vml"/><Relationship Id="rId6" Type="http://schemas.openxmlformats.org/officeDocument/2006/relationships/oleObject" Target="../embeddings/oleObject369.bin"/><Relationship Id="rId5" Type="http://schemas.openxmlformats.org/officeDocument/2006/relationships/oleObject" Target="../embeddings/oleObject368.bin"/><Relationship Id="rId4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7" Type="http://schemas.openxmlformats.org/officeDocument/2006/relationships/image" Target="../media/image4.png"/><Relationship Id="rId2" Type="http://schemas.openxmlformats.org/officeDocument/2006/relationships/tags" Target="../tags/tag495.xml"/><Relationship Id="rId1" Type="http://schemas.openxmlformats.org/officeDocument/2006/relationships/vmlDrawing" Target="../drawings/vmlDrawing216.vml"/><Relationship Id="rId6" Type="http://schemas.openxmlformats.org/officeDocument/2006/relationships/oleObject" Target="../embeddings/oleObject371.bin"/><Relationship Id="rId5" Type="http://schemas.openxmlformats.org/officeDocument/2006/relationships/oleObject" Target="../embeddings/oleObject370.bin"/><Relationship Id="rId4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7" Type="http://schemas.openxmlformats.org/officeDocument/2006/relationships/image" Target="../media/image4.png"/><Relationship Id="rId2" Type="http://schemas.openxmlformats.org/officeDocument/2006/relationships/tags" Target="../tags/tag497.xml"/><Relationship Id="rId1" Type="http://schemas.openxmlformats.org/officeDocument/2006/relationships/vmlDrawing" Target="../drawings/vmlDrawing217.vml"/><Relationship Id="rId6" Type="http://schemas.openxmlformats.org/officeDocument/2006/relationships/oleObject" Target="../embeddings/oleObject373.bin"/><Relationship Id="rId5" Type="http://schemas.openxmlformats.org/officeDocument/2006/relationships/oleObject" Target="../embeddings/oleObject372.bin"/><Relationship Id="rId4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7" Type="http://schemas.openxmlformats.org/officeDocument/2006/relationships/image" Target="../media/image4.png"/><Relationship Id="rId2" Type="http://schemas.openxmlformats.org/officeDocument/2006/relationships/tags" Target="../tags/tag499.xml"/><Relationship Id="rId1" Type="http://schemas.openxmlformats.org/officeDocument/2006/relationships/vmlDrawing" Target="../drawings/vmlDrawing218.vml"/><Relationship Id="rId6" Type="http://schemas.openxmlformats.org/officeDocument/2006/relationships/oleObject" Target="../embeddings/oleObject375.bin"/><Relationship Id="rId5" Type="http://schemas.openxmlformats.org/officeDocument/2006/relationships/oleObject" Target="../embeddings/oleObject374.bin"/><Relationship Id="rId4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7" Type="http://schemas.openxmlformats.org/officeDocument/2006/relationships/image" Target="../media/image4.png"/><Relationship Id="rId2" Type="http://schemas.openxmlformats.org/officeDocument/2006/relationships/tags" Target="../tags/tag501.xml"/><Relationship Id="rId1" Type="http://schemas.openxmlformats.org/officeDocument/2006/relationships/vmlDrawing" Target="../drawings/vmlDrawing219.vml"/><Relationship Id="rId6" Type="http://schemas.openxmlformats.org/officeDocument/2006/relationships/oleObject" Target="../embeddings/oleObject377.bin"/><Relationship Id="rId5" Type="http://schemas.openxmlformats.org/officeDocument/2006/relationships/oleObject" Target="../embeddings/oleObject376.bin"/><Relationship Id="rId4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7" Type="http://schemas.openxmlformats.org/officeDocument/2006/relationships/image" Target="../media/image4.png"/><Relationship Id="rId2" Type="http://schemas.openxmlformats.org/officeDocument/2006/relationships/tags" Target="../tags/tag503.xml"/><Relationship Id="rId1" Type="http://schemas.openxmlformats.org/officeDocument/2006/relationships/vmlDrawing" Target="../drawings/vmlDrawing220.vml"/><Relationship Id="rId6" Type="http://schemas.openxmlformats.org/officeDocument/2006/relationships/oleObject" Target="../embeddings/oleObject379.bin"/><Relationship Id="rId5" Type="http://schemas.openxmlformats.org/officeDocument/2006/relationships/oleObject" Target="../embeddings/oleObject378.bin"/><Relationship Id="rId4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506.xml"/><Relationship Id="rId7" Type="http://schemas.openxmlformats.org/officeDocument/2006/relationships/image" Target="../media/image4.png"/><Relationship Id="rId2" Type="http://schemas.openxmlformats.org/officeDocument/2006/relationships/tags" Target="../tags/tag505.xml"/><Relationship Id="rId1" Type="http://schemas.openxmlformats.org/officeDocument/2006/relationships/vmlDrawing" Target="../drawings/vmlDrawing221.vml"/><Relationship Id="rId6" Type="http://schemas.openxmlformats.org/officeDocument/2006/relationships/oleObject" Target="../embeddings/oleObject381.bin"/><Relationship Id="rId5" Type="http://schemas.openxmlformats.org/officeDocument/2006/relationships/oleObject" Target="../embeddings/oleObject380.bin"/><Relationship Id="rId4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7" Type="http://schemas.openxmlformats.org/officeDocument/2006/relationships/image" Target="../media/image4.png"/><Relationship Id="rId2" Type="http://schemas.openxmlformats.org/officeDocument/2006/relationships/tags" Target="../tags/tag507.xml"/><Relationship Id="rId1" Type="http://schemas.openxmlformats.org/officeDocument/2006/relationships/vmlDrawing" Target="../drawings/vmlDrawing222.vml"/><Relationship Id="rId6" Type="http://schemas.openxmlformats.org/officeDocument/2006/relationships/oleObject" Target="../embeddings/oleObject383.bin"/><Relationship Id="rId5" Type="http://schemas.openxmlformats.org/officeDocument/2006/relationships/oleObject" Target="../embeddings/oleObject382.bin"/><Relationship Id="rId4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510.xml"/><Relationship Id="rId7" Type="http://schemas.openxmlformats.org/officeDocument/2006/relationships/image" Target="../media/image4.png"/><Relationship Id="rId2" Type="http://schemas.openxmlformats.org/officeDocument/2006/relationships/tags" Target="../tags/tag509.xml"/><Relationship Id="rId1" Type="http://schemas.openxmlformats.org/officeDocument/2006/relationships/vmlDrawing" Target="../drawings/vmlDrawing223.vml"/><Relationship Id="rId6" Type="http://schemas.openxmlformats.org/officeDocument/2006/relationships/oleObject" Target="../embeddings/oleObject385.bin"/><Relationship Id="rId5" Type="http://schemas.openxmlformats.org/officeDocument/2006/relationships/oleObject" Target="../embeddings/oleObject384.bin"/><Relationship Id="rId4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7" Type="http://schemas.openxmlformats.org/officeDocument/2006/relationships/image" Target="../media/image4.png"/><Relationship Id="rId2" Type="http://schemas.openxmlformats.org/officeDocument/2006/relationships/tags" Target="../tags/tag511.xml"/><Relationship Id="rId1" Type="http://schemas.openxmlformats.org/officeDocument/2006/relationships/vmlDrawing" Target="../drawings/vmlDrawing224.vml"/><Relationship Id="rId6" Type="http://schemas.openxmlformats.org/officeDocument/2006/relationships/oleObject" Target="../embeddings/oleObject387.bin"/><Relationship Id="rId5" Type="http://schemas.openxmlformats.org/officeDocument/2006/relationships/oleObject" Target="../embeddings/oleObject386.bin"/><Relationship Id="rId4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image" Target="../media/image4.png"/><Relationship Id="rId2" Type="http://schemas.openxmlformats.org/officeDocument/2006/relationships/tags" Target="../tags/tag513.xml"/><Relationship Id="rId1" Type="http://schemas.openxmlformats.org/officeDocument/2006/relationships/vmlDrawing" Target="../drawings/vmlDrawing225.vml"/><Relationship Id="rId6" Type="http://schemas.openxmlformats.org/officeDocument/2006/relationships/oleObject" Target="../embeddings/oleObject389.bin"/><Relationship Id="rId5" Type="http://schemas.openxmlformats.org/officeDocument/2006/relationships/oleObject" Target="../embeddings/oleObject388.bin"/><Relationship Id="rId4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7" Type="http://schemas.openxmlformats.org/officeDocument/2006/relationships/image" Target="../media/image4.png"/><Relationship Id="rId2" Type="http://schemas.openxmlformats.org/officeDocument/2006/relationships/tags" Target="../tags/tag515.xml"/><Relationship Id="rId1" Type="http://schemas.openxmlformats.org/officeDocument/2006/relationships/vmlDrawing" Target="../drawings/vmlDrawing226.vml"/><Relationship Id="rId6" Type="http://schemas.openxmlformats.org/officeDocument/2006/relationships/oleObject" Target="../embeddings/oleObject391.bin"/><Relationship Id="rId5" Type="http://schemas.openxmlformats.org/officeDocument/2006/relationships/oleObject" Target="../embeddings/oleObject390.bin"/><Relationship Id="rId4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7" Type="http://schemas.openxmlformats.org/officeDocument/2006/relationships/image" Target="../media/image4.png"/><Relationship Id="rId2" Type="http://schemas.openxmlformats.org/officeDocument/2006/relationships/tags" Target="../tags/tag517.xml"/><Relationship Id="rId1" Type="http://schemas.openxmlformats.org/officeDocument/2006/relationships/vmlDrawing" Target="../drawings/vmlDrawing227.vml"/><Relationship Id="rId6" Type="http://schemas.openxmlformats.org/officeDocument/2006/relationships/oleObject" Target="../embeddings/oleObject393.bin"/><Relationship Id="rId5" Type="http://schemas.openxmlformats.org/officeDocument/2006/relationships/oleObject" Target="../embeddings/oleObject392.bin"/><Relationship Id="rId4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20.xml"/><Relationship Id="rId7" Type="http://schemas.openxmlformats.org/officeDocument/2006/relationships/oleObject" Target="../embeddings/oleObject395.bin"/><Relationship Id="rId2" Type="http://schemas.openxmlformats.org/officeDocument/2006/relationships/tags" Target="../tags/tag519.xml"/><Relationship Id="rId1" Type="http://schemas.openxmlformats.org/officeDocument/2006/relationships/vmlDrawing" Target="../drawings/vmlDrawing228.vml"/><Relationship Id="rId6" Type="http://schemas.openxmlformats.org/officeDocument/2006/relationships/oleObject" Target="../embeddings/oleObject394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21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7" Type="http://schemas.openxmlformats.org/officeDocument/2006/relationships/image" Target="../media/image4.png"/><Relationship Id="rId2" Type="http://schemas.openxmlformats.org/officeDocument/2006/relationships/tags" Target="../tags/tag522.xml"/><Relationship Id="rId1" Type="http://schemas.openxmlformats.org/officeDocument/2006/relationships/vmlDrawing" Target="../drawings/vmlDrawing229.vml"/><Relationship Id="rId6" Type="http://schemas.openxmlformats.org/officeDocument/2006/relationships/oleObject" Target="../embeddings/oleObject397.bin"/><Relationship Id="rId5" Type="http://schemas.openxmlformats.org/officeDocument/2006/relationships/oleObject" Target="../embeddings/oleObject396.bin"/><Relationship Id="rId4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25.xml"/><Relationship Id="rId7" Type="http://schemas.openxmlformats.org/officeDocument/2006/relationships/oleObject" Target="../embeddings/oleObject399.bin"/><Relationship Id="rId2" Type="http://schemas.openxmlformats.org/officeDocument/2006/relationships/tags" Target="../tags/tag524.xml"/><Relationship Id="rId1" Type="http://schemas.openxmlformats.org/officeDocument/2006/relationships/vmlDrawing" Target="../drawings/vmlDrawing230.vml"/><Relationship Id="rId6" Type="http://schemas.openxmlformats.org/officeDocument/2006/relationships/oleObject" Target="../embeddings/oleObject398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26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7" Type="http://schemas.openxmlformats.org/officeDocument/2006/relationships/image" Target="../media/image4.png"/><Relationship Id="rId2" Type="http://schemas.openxmlformats.org/officeDocument/2006/relationships/tags" Target="../tags/tag527.xml"/><Relationship Id="rId1" Type="http://schemas.openxmlformats.org/officeDocument/2006/relationships/vmlDrawing" Target="../drawings/vmlDrawing231.vml"/><Relationship Id="rId6" Type="http://schemas.openxmlformats.org/officeDocument/2006/relationships/oleObject" Target="../embeddings/oleObject401.bin"/><Relationship Id="rId5" Type="http://schemas.openxmlformats.org/officeDocument/2006/relationships/oleObject" Target="../embeddings/oleObject400.bin"/><Relationship Id="rId4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0.xml"/><Relationship Id="rId7" Type="http://schemas.openxmlformats.org/officeDocument/2006/relationships/oleObject" Target="../embeddings/oleObject403.bin"/><Relationship Id="rId2" Type="http://schemas.openxmlformats.org/officeDocument/2006/relationships/tags" Target="../tags/tag529.xml"/><Relationship Id="rId1" Type="http://schemas.openxmlformats.org/officeDocument/2006/relationships/vmlDrawing" Target="../drawings/vmlDrawing232.vml"/><Relationship Id="rId6" Type="http://schemas.openxmlformats.org/officeDocument/2006/relationships/oleObject" Target="../embeddings/oleObject402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31.xml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3.xml"/><Relationship Id="rId7" Type="http://schemas.openxmlformats.org/officeDocument/2006/relationships/oleObject" Target="../embeddings/oleObject405.bin"/><Relationship Id="rId2" Type="http://schemas.openxmlformats.org/officeDocument/2006/relationships/tags" Target="../tags/tag532.xml"/><Relationship Id="rId1" Type="http://schemas.openxmlformats.org/officeDocument/2006/relationships/vmlDrawing" Target="../drawings/vmlDrawing233.vml"/><Relationship Id="rId6" Type="http://schemas.openxmlformats.org/officeDocument/2006/relationships/oleObject" Target="../embeddings/oleObject404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3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7" Type="http://schemas.openxmlformats.org/officeDocument/2006/relationships/image" Target="../media/image4.png"/><Relationship Id="rId2" Type="http://schemas.openxmlformats.org/officeDocument/2006/relationships/tags" Target="../tags/tag535.xml"/><Relationship Id="rId1" Type="http://schemas.openxmlformats.org/officeDocument/2006/relationships/vmlDrawing" Target="../drawings/vmlDrawing234.vml"/><Relationship Id="rId6" Type="http://schemas.openxmlformats.org/officeDocument/2006/relationships/oleObject" Target="../embeddings/oleObject407.bin"/><Relationship Id="rId5" Type="http://schemas.openxmlformats.org/officeDocument/2006/relationships/oleObject" Target="../embeddings/oleObject406.bin"/><Relationship Id="rId4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7" Type="http://schemas.openxmlformats.org/officeDocument/2006/relationships/image" Target="../media/image4.png"/><Relationship Id="rId2" Type="http://schemas.openxmlformats.org/officeDocument/2006/relationships/tags" Target="../tags/tag537.xml"/><Relationship Id="rId1" Type="http://schemas.openxmlformats.org/officeDocument/2006/relationships/vmlDrawing" Target="../drawings/vmlDrawing235.vml"/><Relationship Id="rId6" Type="http://schemas.openxmlformats.org/officeDocument/2006/relationships/oleObject" Target="../embeddings/oleObject409.bin"/><Relationship Id="rId5" Type="http://schemas.openxmlformats.org/officeDocument/2006/relationships/oleObject" Target="../embeddings/oleObject408.bin"/><Relationship Id="rId4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.xml"/><Relationship Id="rId7" Type="http://schemas.openxmlformats.org/officeDocument/2006/relationships/oleObject" Target="../embeddings/oleObject46.bin"/><Relationship Id="rId2" Type="http://schemas.openxmlformats.org/officeDocument/2006/relationships/tags" Target="../tags/tag5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40.xml"/><Relationship Id="rId7" Type="http://schemas.openxmlformats.org/officeDocument/2006/relationships/oleObject" Target="../embeddings/oleObject411.bin"/><Relationship Id="rId2" Type="http://schemas.openxmlformats.org/officeDocument/2006/relationships/tags" Target="../tags/tag539.xml"/><Relationship Id="rId1" Type="http://schemas.openxmlformats.org/officeDocument/2006/relationships/vmlDrawing" Target="../drawings/vmlDrawing236.vml"/><Relationship Id="rId6" Type="http://schemas.openxmlformats.org/officeDocument/2006/relationships/oleObject" Target="../embeddings/oleObject410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41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7" Type="http://schemas.openxmlformats.org/officeDocument/2006/relationships/image" Target="../media/image4.png"/><Relationship Id="rId2" Type="http://schemas.openxmlformats.org/officeDocument/2006/relationships/tags" Target="../tags/tag542.xml"/><Relationship Id="rId1" Type="http://schemas.openxmlformats.org/officeDocument/2006/relationships/vmlDrawing" Target="../drawings/vmlDrawing237.vml"/><Relationship Id="rId6" Type="http://schemas.openxmlformats.org/officeDocument/2006/relationships/oleObject" Target="../embeddings/oleObject413.bin"/><Relationship Id="rId5" Type="http://schemas.openxmlformats.org/officeDocument/2006/relationships/oleObject" Target="../embeddings/oleObject412.bin"/><Relationship Id="rId4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45.xml"/><Relationship Id="rId7" Type="http://schemas.openxmlformats.org/officeDocument/2006/relationships/oleObject" Target="../embeddings/oleObject415.bin"/><Relationship Id="rId2" Type="http://schemas.openxmlformats.org/officeDocument/2006/relationships/tags" Target="../tags/tag544.xml"/><Relationship Id="rId1" Type="http://schemas.openxmlformats.org/officeDocument/2006/relationships/vmlDrawing" Target="../drawings/vmlDrawing238.vml"/><Relationship Id="rId6" Type="http://schemas.openxmlformats.org/officeDocument/2006/relationships/oleObject" Target="../embeddings/oleObject414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4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7" Type="http://schemas.openxmlformats.org/officeDocument/2006/relationships/image" Target="../media/image4.png"/><Relationship Id="rId2" Type="http://schemas.openxmlformats.org/officeDocument/2006/relationships/tags" Target="../tags/tag547.xml"/><Relationship Id="rId1" Type="http://schemas.openxmlformats.org/officeDocument/2006/relationships/vmlDrawing" Target="../drawings/vmlDrawing239.vml"/><Relationship Id="rId6" Type="http://schemas.openxmlformats.org/officeDocument/2006/relationships/oleObject" Target="../embeddings/oleObject417.bin"/><Relationship Id="rId5" Type="http://schemas.openxmlformats.org/officeDocument/2006/relationships/oleObject" Target="../embeddings/oleObject416.bin"/><Relationship Id="rId4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50.xml"/><Relationship Id="rId7" Type="http://schemas.openxmlformats.org/officeDocument/2006/relationships/oleObject" Target="../embeddings/oleObject419.bin"/><Relationship Id="rId2" Type="http://schemas.openxmlformats.org/officeDocument/2006/relationships/tags" Target="../tags/tag549.xml"/><Relationship Id="rId1" Type="http://schemas.openxmlformats.org/officeDocument/2006/relationships/vmlDrawing" Target="../drawings/vmlDrawing240.vml"/><Relationship Id="rId6" Type="http://schemas.openxmlformats.org/officeDocument/2006/relationships/oleObject" Target="../embeddings/oleObject418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51.xml"/></Relationships>
</file>

<file path=ppt/slideLayouts/_rels/slideLayout2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53.xml"/><Relationship Id="rId7" Type="http://schemas.openxmlformats.org/officeDocument/2006/relationships/oleObject" Target="../embeddings/oleObject421.bin"/><Relationship Id="rId2" Type="http://schemas.openxmlformats.org/officeDocument/2006/relationships/tags" Target="../tags/tag552.xml"/><Relationship Id="rId1" Type="http://schemas.openxmlformats.org/officeDocument/2006/relationships/vmlDrawing" Target="../drawings/vmlDrawing241.vml"/><Relationship Id="rId6" Type="http://schemas.openxmlformats.org/officeDocument/2006/relationships/oleObject" Target="../embeddings/oleObject420.bin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54.xml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image" Target="../media/image5.wmf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12" Type="http://schemas.openxmlformats.org/officeDocument/2006/relationships/image" Target="../media/image4.png"/><Relationship Id="rId2" Type="http://schemas.openxmlformats.org/officeDocument/2006/relationships/tags" Target="../tags/tag555.xml"/><Relationship Id="rId1" Type="http://schemas.openxmlformats.org/officeDocument/2006/relationships/vmlDrawing" Target="../drawings/vmlDrawing242.vml"/><Relationship Id="rId6" Type="http://schemas.openxmlformats.org/officeDocument/2006/relationships/tags" Target="../tags/tag559.xml"/><Relationship Id="rId11" Type="http://schemas.openxmlformats.org/officeDocument/2006/relationships/oleObject" Target="../embeddings/oleObject422.bin"/><Relationship Id="rId5" Type="http://schemas.openxmlformats.org/officeDocument/2006/relationships/tags" Target="../tags/tag558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15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image" Target="../media/image6.emf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4.bin"/><Relationship Id="rId3" Type="http://schemas.openxmlformats.org/officeDocument/2006/relationships/tags" Target="../tags/tag564.xml"/><Relationship Id="rId7" Type="http://schemas.openxmlformats.org/officeDocument/2006/relationships/oleObject" Target="../embeddings/oleObject423.bin"/><Relationship Id="rId2" Type="http://schemas.openxmlformats.org/officeDocument/2006/relationships/tags" Target="../tags/tag563.xml"/><Relationship Id="rId1" Type="http://schemas.openxmlformats.org/officeDocument/2006/relationships/vmlDrawing" Target="../drawings/vmlDrawing243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566.xml"/><Relationship Id="rId10" Type="http://schemas.openxmlformats.org/officeDocument/2006/relationships/image" Target="../media/image6.emf"/><Relationship Id="rId4" Type="http://schemas.openxmlformats.org/officeDocument/2006/relationships/tags" Target="../tags/tag565.xml"/><Relationship Id="rId9" Type="http://schemas.openxmlformats.org/officeDocument/2006/relationships/image" Target="../media/image4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67.xml"/><Relationship Id="rId1" Type="http://schemas.openxmlformats.org/officeDocument/2006/relationships/vmlDrawing" Target="../drawings/vmlDrawing24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5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68.xml"/><Relationship Id="rId1" Type="http://schemas.openxmlformats.org/officeDocument/2006/relationships/vmlDrawing" Target="../drawings/vmlDrawing24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4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69.xml"/><Relationship Id="rId1" Type="http://schemas.openxmlformats.org/officeDocument/2006/relationships/vmlDrawing" Target="../drawings/vmlDrawing24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7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70.xml"/><Relationship Id="rId1" Type="http://schemas.openxmlformats.org/officeDocument/2006/relationships/vmlDrawing" Target="../drawings/vmlDrawing24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8.bin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71.xml"/><Relationship Id="rId1" Type="http://schemas.openxmlformats.org/officeDocument/2006/relationships/vmlDrawing" Target="../drawings/vmlDrawing24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9.bin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72.xml"/><Relationship Id="rId1" Type="http://schemas.openxmlformats.org/officeDocument/2006/relationships/vmlDrawing" Target="../drawings/vmlDrawing24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0.bin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73.xml"/><Relationship Id="rId1" Type="http://schemas.openxmlformats.org/officeDocument/2006/relationships/vmlDrawing" Target="../drawings/vmlDrawing25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1.bin"/></Relationships>
</file>

<file path=ppt/slideLayouts/_rels/slideLayout2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3.bin"/><Relationship Id="rId3" Type="http://schemas.openxmlformats.org/officeDocument/2006/relationships/tags" Target="../tags/tag575.xml"/><Relationship Id="rId7" Type="http://schemas.openxmlformats.org/officeDocument/2006/relationships/oleObject" Target="../embeddings/oleObject432.bin"/><Relationship Id="rId2" Type="http://schemas.openxmlformats.org/officeDocument/2006/relationships/tags" Target="../tags/tag574.xml"/><Relationship Id="rId1" Type="http://schemas.openxmlformats.org/officeDocument/2006/relationships/vmlDrawing" Target="../drawings/vmlDrawing251.v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577.xml"/><Relationship Id="rId10" Type="http://schemas.openxmlformats.org/officeDocument/2006/relationships/image" Target="../media/image6.emf"/><Relationship Id="rId4" Type="http://schemas.openxmlformats.org/officeDocument/2006/relationships/tags" Target="../tags/tag576.xml"/><Relationship Id="rId9" Type="http://schemas.openxmlformats.org/officeDocument/2006/relationships/image" Target="../media/image4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582.xml"/><Relationship Id="rId1" Type="http://schemas.openxmlformats.org/officeDocument/2006/relationships/vmlDrawing" Target="../drawings/vmlDrawing253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35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8.jpeg"/><Relationship Id="rId2" Type="http://schemas.openxmlformats.org/officeDocument/2006/relationships/tags" Target="../tags/tag583.xml"/><Relationship Id="rId1" Type="http://schemas.openxmlformats.org/officeDocument/2006/relationships/vmlDrawing" Target="../drawings/vmlDrawing254.vml"/><Relationship Id="rId6" Type="http://schemas.openxmlformats.org/officeDocument/2006/relationships/oleObject" Target="../embeddings/oleObject438.bin"/><Relationship Id="rId5" Type="http://schemas.openxmlformats.org/officeDocument/2006/relationships/oleObject" Target="../embeddings/oleObject437.bin"/><Relationship Id="rId4" Type="http://schemas.openxmlformats.org/officeDocument/2006/relationships/oleObject" Target="../embeddings/oleObject436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58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589.xml"/><Relationship Id="rId1" Type="http://schemas.openxmlformats.org/officeDocument/2006/relationships/vmlDrawing" Target="../drawings/vmlDrawing256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40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8.xml"/><Relationship Id="rId7" Type="http://schemas.openxmlformats.org/officeDocument/2006/relationships/oleObject" Target="../embeddings/oleObject50.bin"/><Relationship Id="rId2" Type="http://schemas.openxmlformats.org/officeDocument/2006/relationships/tags" Target="../tags/tag5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8.jpeg"/><Relationship Id="rId2" Type="http://schemas.openxmlformats.org/officeDocument/2006/relationships/tags" Target="../tags/tag590.xml"/><Relationship Id="rId1" Type="http://schemas.openxmlformats.org/officeDocument/2006/relationships/vmlDrawing" Target="../drawings/vmlDrawing257.vml"/><Relationship Id="rId6" Type="http://schemas.openxmlformats.org/officeDocument/2006/relationships/oleObject" Target="../embeddings/oleObject443.bin"/><Relationship Id="rId5" Type="http://schemas.openxmlformats.org/officeDocument/2006/relationships/oleObject" Target="../embeddings/oleObject442.bin"/><Relationship Id="rId4" Type="http://schemas.openxmlformats.org/officeDocument/2006/relationships/oleObject" Target="../embeddings/oleObject441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591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596.xml"/><Relationship Id="rId1" Type="http://schemas.openxmlformats.org/officeDocument/2006/relationships/vmlDrawing" Target="../drawings/vmlDrawing259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45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7" Type="http://schemas.openxmlformats.org/officeDocument/2006/relationships/image" Target="../media/image8.jpeg"/><Relationship Id="rId2" Type="http://schemas.openxmlformats.org/officeDocument/2006/relationships/tags" Target="../tags/tag597.xml"/><Relationship Id="rId1" Type="http://schemas.openxmlformats.org/officeDocument/2006/relationships/vmlDrawing" Target="../drawings/vmlDrawing260.vml"/><Relationship Id="rId6" Type="http://schemas.openxmlformats.org/officeDocument/2006/relationships/oleObject" Target="../embeddings/oleObject448.bin"/><Relationship Id="rId5" Type="http://schemas.openxmlformats.org/officeDocument/2006/relationships/oleObject" Target="../embeddings/oleObject447.bin"/><Relationship Id="rId4" Type="http://schemas.openxmlformats.org/officeDocument/2006/relationships/oleObject" Target="../embeddings/oleObject446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59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3.xml"/><Relationship Id="rId7" Type="http://schemas.openxmlformats.org/officeDocument/2006/relationships/oleObject" Target="../embeddings/oleObject54.bin"/><Relationship Id="rId2" Type="http://schemas.openxmlformats.org/officeDocument/2006/relationships/tags" Target="../tags/tag6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6.xml"/><Relationship Id="rId7" Type="http://schemas.openxmlformats.org/officeDocument/2006/relationships/oleObject" Target="../embeddings/oleObject56.bin"/><Relationship Id="rId2" Type="http://schemas.openxmlformats.org/officeDocument/2006/relationships/tags" Target="../tags/tag6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5.wmf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vmlDrawing" Target="../drawings/vmlDrawing30.vml"/><Relationship Id="rId6" Type="http://schemas.openxmlformats.org/officeDocument/2006/relationships/tags" Target="../tags/tag72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71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77.xml"/><Relationship Id="rId7" Type="http://schemas.openxmlformats.org/officeDocument/2006/relationships/oleObject" Target="../embeddings/oleObject58.bin"/><Relationship Id="rId2" Type="http://schemas.openxmlformats.org/officeDocument/2006/relationships/tags" Target="../tags/tag76.xml"/><Relationship Id="rId1" Type="http://schemas.openxmlformats.org/officeDocument/2006/relationships/vmlDrawing" Target="../drawings/vmlDrawing3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10" Type="http://schemas.openxmlformats.org/officeDocument/2006/relationships/image" Target="../media/image6.emf"/><Relationship Id="rId4" Type="http://schemas.openxmlformats.org/officeDocument/2006/relationships/tags" Target="../tags/tag78.xml"/><Relationship Id="rId9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6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88.xml"/><Relationship Id="rId7" Type="http://schemas.openxmlformats.org/officeDocument/2006/relationships/oleObject" Target="../embeddings/oleObject67.bin"/><Relationship Id="rId2" Type="http://schemas.openxmlformats.org/officeDocument/2006/relationships/tags" Target="../tags/tag87.xml"/><Relationship Id="rId1" Type="http://schemas.openxmlformats.org/officeDocument/2006/relationships/vmlDrawing" Target="../drawings/vmlDrawing3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0.xml"/><Relationship Id="rId10" Type="http://schemas.openxmlformats.org/officeDocument/2006/relationships/image" Target="../media/image6.emf"/><Relationship Id="rId4" Type="http://schemas.openxmlformats.org/officeDocument/2006/relationships/tags" Target="../tags/tag89.xml"/><Relationship Id="rId9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4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4.png"/><Relationship Id="rId2" Type="http://schemas.openxmlformats.org/officeDocument/2006/relationships/tags" Target="../tags/tag98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4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4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4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4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4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4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4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4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4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4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3.xml"/><Relationship Id="rId7" Type="http://schemas.openxmlformats.org/officeDocument/2006/relationships/oleObject" Target="../embeddings/oleObject98.bin"/><Relationship Id="rId2" Type="http://schemas.openxmlformats.org/officeDocument/2006/relationships/tags" Target="../tags/tag12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9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4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8.xml"/><Relationship Id="rId7" Type="http://schemas.openxmlformats.org/officeDocument/2006/relationships/oleObject" Target="../embeddings/oleObject102.bin"/><Relationship Id="rId2" Type="http://schemas.openxmlformats.org/officeDocument/2006/relationships/tags" Target="../tags/tag12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4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3.xml"/><Relationship Id="rId7" Type="http://schemas.openxmlformats.org/officeDocument/2006/relationships/oleObject" Target="../embeddings/oleObject106.bin"/><Relationship Id="rId2" Type="http://schemas.openxmlformats.org/officeDocument/2006/relationships/tags" Target="../tags/tag13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6.xml"/><Relationship Id="rId7" Type="http://schemas.openxmlformats.org/officeDocument/2006/relationships/oleObject" Target="../embeddings/oleObject108.bin"/><Relationship Id="rId2" Type="http://schemas.openxmlformats.org/officeDocument/2006/relationships/tags" Target="../tags/tag135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0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4.png"/><Relationship Id="rId2" Type="http://schemas.openxmlformats.org/officeDocument/2006/relationships/tags" Target="../tags/tag138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4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3.xml"/><Relationship Id="rId7" Type="http://schemas.openxmlformats.org/officeDocument/2006/relationships/oleObject" Target="../embeddings/oleObject114.bin"/><Relationship Id="rId2" Type="http://schemas.openxmlformats.org/officeDocument/2006/relationships/tags" Target="../tags/tag14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4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8.xml"/><Relationship Id="rId7" Type="http://schemas.openxmlformats.org/officeDocument/2006/relationships/oleObject" Target="../embeddings/oleObject118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4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3.xml"/><Relationship Id="rId7" Type="http://schemas.openxmlformats.org/officeDocument/2006/relationships/oleObject" Target="../embeddings/oleObject122.bin"/><Relationship Id="rId2" Type="http://schemas.openxmlformats.org/officeDocument/2006/relationships/tags" Target="../tags/tag15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6.xml"/><Relationship Id="rId7" Type="http://schemas.openxmlformats.org/officeDocument/2006/relationships/oleObject" Target="../embeddings/oleObject124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7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5.wmf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4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69.vml"/><Relationship Id="rId6" Type="http://schemas.openxmlformats.org/officeDocument/2006/relationships/tags" Target="../tags/tag162.xml"/><Relationship Id="rId11" Type="http://schemas.openxmlformats.org/officeDocument/2006/relationships/oleObject" Target="../embeddings/oleObject125.bin"/><Relationship Id="rId5" Type="http://schemas.openxmlformats.org/officeDocument/2006/relationships/tags" Target="../tags/tag161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tags" Target="../tags/tag167.xml"/><Relationship Id="rId7" Type="http://schemas.openxmlformats.org/officeDocument/2006/relationships/oleObject" Target="../embeddings/oleObject126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7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9.xml"/><Relationship Id="rId10" Type="http://schemas.openxmlformats.org/officeDocument/2006/relationships/image" Target="../media/image6.emf"/><Relationship Id="rId4" Type="http://schemas.openxmlformats.org/officeDocument/2006/relationships/tags" Target="../tags/tag168.xml"/><Relationship Id="rId9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9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0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1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2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3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4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tags" Target="../tags/tag178.xml"/><Relationship Id="rId7" Type="http://schemas.openxmlformats.org/officeDocument/2006/relationships/oleObject" Target="../embeddings/oleObject135.bin"/><Relationship Id="rId2" Type="http://schemas.openxmlformats.org/officeDocument/2006/relationships/tags" Target="../tags/tag177.xml"/><Relationship Id="rId1" Type="http://schemas.openxmlformats.org/officeDocument/2006/relationships/vmlDrawing" Target="../drawings/vmlDrawing7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0.xml"/><Relationship Id="rId10" Type="http://schemas.openxmlformats.org/officeDocument/2006/relationships/image" Target="../media/image6.emf"/><Relationship Id="rId4" Type="http://schemas.openxmlformats.org/officeDocument/2006/relationships/tags" Target="../tags/tag179.xml"/><Relationship Id="rId9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80.vml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4.png"/><Relationship Id="rId2" Type="http://schemas.openxmlformats.org/officeDocument/2006/relationships/tags" Target="../tags/tag18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140.bin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4.png"/><Relationship Id="rId2" Type="http://schemas.openxmlformats.org/officeDocument/2006/relationships/tags" Target="../tags/tag188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4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4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4.png"/><Relationship Id="rId2" Type="http://schemas.openxmlformats.org/officeDocument/2006/relationships/tags" Target="../tags/tag194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4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150.bin"/><Relationship Id="rId5" Type="http://schemas.openxmlformats.org/officeDocument/2006/relationships/oleObject" Target="../embeddings/oleObject149.bin"/><Relationship Id="rId4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4.png"/><Relationship Id="rId2" Type="http://schemas.openxmlformats.org/officeDocument/2006/relationships/tags" Target="../tags/tag198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4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4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156.bin"/><Relationship Id="rId5" Type="http://schemas.openxmlformats.org/officeDocument/2006/relationships/oleObject" Target="../embeddings/oleObject155.bin"/><Relationship Id="rId4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4.png"/><Relationship Id="rId2" Type="http://schemas.openxmlformats.org/officeDocument/2006/relationships/tags" Target="../tags/tag204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158.bin"/><Relationship Id="rId5" Type="http://schemas.openxmlformats.org/officeDocument/2006/relationships/oleObject" Target="../embeddings/oleObject157.bin"/><Relationship Id="rId4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4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160.bin"/><Relationship Id="rId5" Type="http://schemas.openxmlformats.org/officeDocument/2006/relationships/oleObject" Target="../embeddings/oleObject159.bin"/><Relationship Id="rId4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4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162.bin"/><Relationship Id="rId5" Type="http://schemas.openxmlformats.org/officeDocument/2006/relationships/oleObject" Target="../embeddings/oleObject161.bin"/><Relationship Id="rId4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4.png"/><Relationship Id="rId2" Type="http://schemas.openxmlformats.org/officeDocument/2006/relationships/tags" Target="../tags/tag210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4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166.bin"/><Relationship Id="rId5" Type="http://schemas.openxmlformats.org/officeDocument/2006/relationships/oleObject" Target="../embeddings/oleObject165.bin"/><Relationship Id="rId4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5.xml"/><Relationship Id="rId7" Type="http://schemas.openxmlformats.org/officeDocument/2006/relationships/oleObject" Target="../embeddings/oleObject168.bin"/><Relationship Id="rId2" Type="http://schemas.openxmlformats.org/officeDocument/2006/relationships/tags" Target="../tags/tag214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16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1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7" Type="http://schemas.openxmlformats.org/officeDocument/2006/relationships/image" Target="../media/image4.png"/><Relationship Id="rId2" Type="http://schemas.openxmlformats.org/officeDocument/2006/relationships/tags" Target="../tags/tag217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0.xml"/><Relationship Id="rId7" Type="http://schemas.openxmlformats.org/officeDocument/2006/relationships/oleObject" Target="../embeddings/oleObject172.bin"/><Relationship Id="rId2" Type="http://schemas.openxmlformats.org/officeDocument/2006/relationships/tags" Target="../tags/tag219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17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1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image" Target="../media/image5.wmf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4.png"/><Relationship Id="rId2" Type="http://schemas.openxmlformats.org/officeDocument/2006/relationships/tags" Target="../tags/tag222.xml"/><Relationship Id="rId1" Type="http://schemas.openxmlformats.org/officeDocument/2006/relationships/vmlDrawing" Target="../drawings/vmlDrawing98.vml"/><Relationship Id="rId6" Type="http://schemas.openxmlformats.org/officeDocument/2006/relationships/tags" Target="../tags/tag226.xml"/><Relationship Id="rId11" Type="http://schemas.openxmlformats.org/officeDocument/2006/relationships/oleObject" Target="../embeddings/oleObject173.bin"/><Relationship Id="rId5" Type="http://schemas.openxmlformats.org/officeDocument/2006/relationships/tags" Target="../tags/tag225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6.emf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tags" Target="../tags/tag231.xml"/><Relationship Id="rId7" Type="http://schemas.openxmlformats.org/officeDocument/2006/relationships/oleObject" Target="../embeddings/oleObject174.bin"/><Relationship Id="rId2" Type="http://schemas.openxmlformats.org/officeDocument/2006/relationships/tags" Target="../tags/tag230.xml"/><Relationship Id="rId1" Type="http://schemas.openxmlformats.org/officeDocument/2006/relationships/vmlDrawing" Target="../drawings/vmlDrawing9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3.xml"/><Relationship Id="rId10" Type="http://schemas.openxmlformats.org/officeDocument/2006/relationships/image" Target="../media/image6.emf"/><Relationship Id="rId4" Type="http://schemas.openxmlformats.org/officeDocument/2006/relationships/tags" Target="../tags/tag232.xml"/><Relationship Id="rId9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6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7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65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1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051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4" y="5029566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051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30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496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497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7463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6612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2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13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7636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2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775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8660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100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821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9684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100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4481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0822" name="think-cell Slide" r:id="rId7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0823" name="think-cell Slide" r:id="rId8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2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5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6117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3779" name="think-cell Slide" r:id="rId5" imgW="360" imgH="36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1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151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3" y="5029566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151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0223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4916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4917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22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594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594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07" indent="0">
              <a:buNone/>
              <a:defRPr sz="2400"/>
            </a:lvl2pPr>
            <a:lvl3pPr marL="1219020" indent="0">
              <a:buNone/>
              <a:defRPr sz="2100"/>
            </a:lvl3pPr>
            <a:lvl4pPr marL="1828528" indent="0">
              <a:buNone/>
              <a:defRPr sz="1900"/>
            </a:lvl4pPr>
            <a:lvl5pPr marL="2438038" indent="0">
              <a:buNone/>
              <a:defRPr sz="1900"/>
            </a:lvl5pPr>
            <a:lvl6pPr marL="3047544" indent="0">
              <a:buNone/>
              <a:defRPr sz="1900"/>
            </a:lvl6pPr>
            <a:lvl7pPr marL="3657051" indent="0">
              <a:buNone/>
              <a:defRPr sz="1900"/>
            </a:lvl7pPr>
            <a:lvl8pPr marL="4266560" indent="0">
              <a:buNone/>
              <a:defRPr sz="1900"/>
            </a:lvl8pPr>
            <a:lvl9pPr marL="487606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5964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696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696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932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7988" name="think-cell Slide" r:id="rId5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7989" name="think-cell Slide" r:id="rId6" imgW="360" imgH="360" progId="">
              <p:embed/>
            </p:oleObj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68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52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52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37" y="236592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3852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9012" name="think-cell Slide" r:id="rId5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9013" name="think-cell Slide" r:id="rId6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5812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0036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0037" name="think-cell Slide" r:id="rId6" imgW="360" imgH="36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012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106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106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492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2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2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1302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208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208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41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8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8369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310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310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41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4132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4133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30" y="236592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8638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5156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5157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2888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618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618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92" y="1502122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6421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720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720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890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8228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822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68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54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54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2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3057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9252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2925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2859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0276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027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7415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1300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130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2747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2324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232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125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3348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334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7180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4372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437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6034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5396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5397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376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6420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6421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9350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7444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744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9634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8468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846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2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56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56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94" y="1502122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128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9492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3949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69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0516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051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5594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1540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1541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5852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2451" name="think-cell Slide" r:id="rId11" imgW="360" imgH="360" progId="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94167" y="357278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38" tIns="71938" rIns="71938" bIns="71938" anchor="ctr" anchorCtr="1"/>
          <a:lstStyle/>
          <a:p>
            <a:pPr defTabSz="121898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/>
          <a:lstStyle/>
          <a:p>
            <a:pPr algn="r" defTabSz="121898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9506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 anchor="ctr"/>
          <a:lstStyle/>
          <a:p>
            <a:pPr algn="r" defTabSz="121898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1687" y="2877217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7401" y="2507252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2625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55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55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2427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3588" name="think-cell Slide" r:id="rId7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3589" name="think-cell Slide" r:id="rId8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5240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4499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8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3448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5523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8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917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6547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984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7571" name="think-cell Slide" r:id="rId4" imgW="360" imgH="36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8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9916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8595" name="think-cell Slide" r:id="rId4" imgW="360" imgH="36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8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59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59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59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2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722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49619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096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6745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0643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096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2795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1780" name="think-cell Slide" r:id="rId7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1781" name="think-cell Slide" r:id="rId8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8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5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0197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472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1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151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3" y="5029566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151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2005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5854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5855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271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687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687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07" indent="0">
              <a:buNone/>
              <a:defRPr sz="2400"/>
            </a:lvl2pPr>
            <a:lvl3pPr marL="1219020" indent="0">
              <a:buNone/>
              <a:defRPr sz="2100"/>
            </a:lvl3pPr>
            <a:lvl4pPr marL="1828528" indent="0">
              <a:buNone/>
              <a:defRPr sz="1900"/>
            </a:lvl4pPr>
            <a:lvl5pPr marL="2438038" indent="0">
              <a:buNone/>
              <a:defRPr sz="1900"/>
            </a:lvl5pPr>
            <a:lvl6pPr marL="3047544" indent="0">
              <a:buNone/>
              <a:defRPr sz="1900"/>
            </a:lvl6pPr>
            <a:lvl7pPr marL="3657051" indent="0">
              <a:buNone/>
              <a:defRPr sz="1900"/>
            </a:lvl7pPr>
            <a:lvl8pPr marL="4266560" indent="0">
              <a:buNone/>
              <a:defRPr sz="1900"/>
            </a:lvl8pPr>
            <a:lvl9pPr marL="487606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1628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790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790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1260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8926" name="think-cell Slide" r:id="rId5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8927" name="think-cell Slide" r:id="rId6" imgW="360" imgH="360" progId="">
              <p:embed/>
            </p:oleObj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68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49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9950" name="think-cell Slide" r:id="rId5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9951" name="think-cell Slide" r:id="rId6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856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0974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0975" name="think-cell Slide" r:id="rId6" imgW="360" imgH="36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04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61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61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4" y="6545194"/>
            <a:ext cx="442325" cy="241356"/>
          </a:xfrm>
        </p:spPr>
        <p:txBody>
          <a:bodyPr wrap="square" lIns="116005" tIns="57999" rIns="116005" bIns="5799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3569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199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199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492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2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2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0586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302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302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41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8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3716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4046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4047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9883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507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507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30" y="236592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870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609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609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1987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711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711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92" y="1502122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021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814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814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2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022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916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6916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985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019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019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3159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121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121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7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64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64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0" y="213978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4924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223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223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3247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3262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3263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9580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428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428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92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0350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531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531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006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633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633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460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7358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735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4871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838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838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3441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940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7940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8074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043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043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3" y="6507083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316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145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145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00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66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66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4" y="6545194"/>
            <a:ext cx="442325" cy="241356"/>
          </a:xfrm>
        </p:spPr>
        <p:txBody>
          <a:bodyPr wrap="square" lIns="116005" tIns="57999" rIns="116005" bIns="5799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6267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2478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247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79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68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8562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3400" name="think-cell Slide" r:id="rId11" imgW="360" imgH="360" progId="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94167" y="357278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38" tIns="71938" rIns="71938" bIns="71938" anchor="ctr" anchorCtr="1"/>
          <a:lstStyle/>
          <a:p>
            <a:pPr defTabSz="121898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/>
          <a:lstStyle/>
          <a:p>
            <a:pPr algn="r" defTabSz="121898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9506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 anchor="ctr"/>
          <a:lstStyle/>
          <a:p>
            <a:pPr algn="r" defTabSz="121898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1687" y="2877217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7401" y="2507252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2625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55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55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1347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4526" name="think-cell Slide" r:id="rId7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4527" name="think-cell Slide" r:id="rId8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0902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5448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8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8234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647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8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4260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7496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3" y="6507083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3519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8520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8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4148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89544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3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8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6468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0568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096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397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1592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096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04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68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68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0" y="213978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7065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2718" name="think-cell Slide" r:id="rId7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2719" name="think-cell Slide" r:id="rId8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4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8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5"/>
            </p:custDataLst>
          </p:nvPr>
        </p:nvSpPr>
        <p:spPr>
          <a:xfrm>
            <a:off x="289948" y="6507083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947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464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50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10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2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31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583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5833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5834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10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2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50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07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4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602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198737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70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27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30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199919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199920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199921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27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70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19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4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85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01807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70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27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02985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02986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02987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27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70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26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4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464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0712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0713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4" y="6545194"/>
            <a:ext cx="442325" cy="241356"/>
          </a:xfrm>
        </p:spPr>
        <p:txBody>
          <a:bodyPr wrap="square" lIns="116005" tIns="57999" rIns="116005" bIns="5799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7237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2"/>
          <a:ext cx="2116" cy="1587"/>
        </p:xfrm>
        <a:graphic>
          <a:graphicData uri="http://schemas.openxmlformats.org/presentationml/2006/ole">
            <p:oleObj spid="_x0000_s206886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56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23" y="257216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1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42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2"/>
          <a:ext cx="2116" cy="1587"/>
        </p:xfrm>
        <a:graphic>
          <a:graphicData uri="http://schemas.openxmlformats.org/presentationml/2006/ole">
            <p:oleObj spid="_x0000_s20798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2"/>
          <a:ext cx="2116" cy="1587"/>
        </p:xfrm>
        <a:graphic>
          <a:graphicData uri="http://schemas.openxmlformats.org/presentationml/2006/ole">
            <p:oleObj spid="_x0000_s207983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2"/>
          <a:ext cx="2116" cy="1587"/>
        </p:xfrm>
        <a:graphic>
          <a:graphicData uri="http://schemas.openxmlformats.org/presentationml/2006/ole">
            <p:oleObj spid="_x0000_s207984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23" y="257216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1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4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56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58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5" y="261844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1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2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09958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54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14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1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2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5298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105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1055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1056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14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1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2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54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714858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1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22279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3030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48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07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7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25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14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4126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4127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4128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07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7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25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48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99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7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840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610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72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28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2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9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304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305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669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73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73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4" y="6545194"/>
            <a:ext cx="442325" cy="241356"/>
          </a:xfrm>
        </p:spPr>
        <p:txBody>
          <a:bodyPr wrap="square" lIns="116005" tIns="57999" rIns="116005" bIns="57999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1535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7198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7199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7200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28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2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9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72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19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23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4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648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916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70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27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9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2023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20235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20236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83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27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0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0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70" y="214870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54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3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4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802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2223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73" y="214874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7" y="680587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4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4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5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90550" y="276940"/>
            <a:ext cx="792200" cy="479847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3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561293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23306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23307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23308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7" y="680587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45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4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4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73" y="214874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90550" y="257201"/>
            <a:ext cx="792200" cy="479847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3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75613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8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4258690" y="300400"/>
            <a:ext cx="792200" cy="479847"/>
            <a:chOff x="8172400" y="171642"/>
            <a:chExt cx="792302" cy="479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3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946793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5296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0" y="5771899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191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3" y="5029565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191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1146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6334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6335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60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276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276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8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9648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735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735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30" indent="0">
              <a:buNone/>
              <a:defRPr sz="2400"/>
            </a:lvl2pPr>
            <a:lvl3pPr marL="1219060" indent="0">
              <a:buNone/>
              <a:defRPr sz="2100"/>
            </a:lvl3pPr>
            <a:lvl4pPr marL="1828589" indent="0">
              <a:buNone/>
              <a:defRPr sz="1900"/>
            </a:lvl4pPr>
            <a:lvl5pPr marL="2438120" indent="0">
              <a:buNone/>
              <a:defRPr sz="1900"/>
            </a:lvl5pPr>
            <a:lvl6pPr marL="3047650" indent="0">
              <a:buNone/>
              <a:defRPr sz="1900"/>
            </a:lvl6pPr>
            <a:lvl7pPr marL="3657181" indent="0">
              <a:buNone/>
              <a:defRPr sz="1900"/>
            </a:lvl7pPr>
            <a:lvl8pPr marL="4266709" indent="0">
              <a:buNone/>
              <a:defRPr sz="1900"/>
            </a:lvl8pPr>
            <a:lvl9pPr marL="487623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407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838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838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86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4886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9406" name="think-cell Slide" r:id="rId5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9407" name="think-cell Slide" r:id="rId6" imgW="360" imgH="360" progId="">
              <p:embed/>
            </p:oleObj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659363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0" indent="0">
              <a:buNone/>
              <a:defRPr sz="2700" b="1"/>
            </a:lvl2pPr>
            <a:lvl3pPr marL="1219060" indent="0">
              <a:buNone/>
              <a:defRPr sz="2400" b="1"/>
            </a:lvl3pPr>
            <a:lvl4pPr marL="1828589" indent="0">
              <a:buNone/>
              <a:defRPr sz="2100" b="1"/>
            </a:lvl4pPr>
            <a:lvl5pPr marL="2438120" indent="0">
              <a:buNone/>
              <a:defRPr sz="2100" b="1"/>
            </a:lvl5pPr>
            <a:lvl6pPr marL="3047650" indent="0">
              <a:buNone/>
              <a:defRPr sz="2100" b="1"/>
            </a:lvl6pPr>
            <a:lvl7pPr marL="3657181" indent="0">
              <a:buNone/>
              <a:defRPr sz="2100" b="1"/>
            </a:lvl7pPr>
            <a:lvl8pPr marL="4266709" indent="0">
              <a:buNone/>
              <a:defRPr sz="2100" b="1"/>
            </a:lvl8pPr>
            <a:lvl9pPr marL="487623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0" indent="0">
              <a:buNone/>
              <a:defRPr sz="2700" b="1"/>
            </a:lvl2pPr>
            <a:lvl3pPr marL="1219060" indent="0">
              <a:buNone/>
              <a:defRPr sz="2400" b="1"/>
            </a:lvl3pPr>
            <a:lvl4pPr marL="1828589" indent="0">
              <a:buNone/>
              <a:defRPr sz="2100" b="1"/>
            </a:lvl4pPr>
            <a:lvl5pPr marL="2438120" indent="0">
              <a:buNone/>
              <a:defRPr sz="2100" b="1"/>
            </a:lvl5pPr>
            <a:lvl6pPr marL="3047650" indent="0">
              <a:buNone/>
              <a:defRPr sz="2100" b="1"/>
            </a:lvl6pPr>
            <a:lvl7pPr marL="3657181" indent="0">
              <a:buNone/>
              <a:defRPr sz="2100" b="1"/>
            </a:lvl7pPr>
            <a:lvl8pPr marL="4266709" indent="0">
              <a:buNone/>
              <a:defRPr sz="2100" b="1"/>
            </a:lvl8pPr>
            <a:lvl9pPr marL="487623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411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0430" name="think-cell Slide" r:id="rId5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0431" name="think-cell Slide" r:id="rId6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4138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1454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1455" name="think-cell Slide" r:id="rId6" imgW="360" imgH="36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0849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247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247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1061487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17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30" indent="0">
              <a:buNone/>
              <a:defRPr sz="1600"/>
            </a:lvl2pPr>
            <a:lvl3pPr marL="1219060" indent="0">
              <a:buNone/>
              <a:defRPr sz="1300"/>
            </a:lvl3pPr>
            <a:lvl4pPr marL="1828589" indent="0">
              <a:buNone/>
              <a:defRPr sz="1200"/>
            </a:lvl4pPr>
            <a:lvl5pPr marL="2438120" indent="0">
              <a:buNone/>
              <a:defRPr sz="1200"/>
            </a:lvl5pPr>
            <a:lvl6pPr marL="3047650" indent="0">
              <a:buNone/>
              <a:defRPr sz="1200"/>
            </a:lvl6pPr>
            <a:lvl7pPr marL="3657181" indent="0">
              <a:buNone/>
              <a:defRPr sz="1200"/>
            </a:lvl7pPr>
            <a:lvl8pPr marL="4266709" indent="0">
              <a:buNone/>
              <a:defRPr sz="1200"/>
            </a:lvl8pPr>
            <a:lvl9pPr marL="487623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498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350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350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36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30" indent="0">
              <a:buNone/>
              <a:defRPr sz="3700"/>
            </a:lvl2pPr>
            <a:lvl3pPr marL="1219060" indent="0">
              <a:buNone/>
              <a:defRPr sz="3200"/>
            </a:lvl3pPr>
            <a:lvl4pPr marL="1828589" indent="0">
              <a:buNone/>
              <a:defRPr sz="2700"/>
            </a:lvl4pPr>
            <a:lvl5pPr marL="2438120" indent="0">
              <a:buNone/>
              <a:defRPr sz="2700"/>
            </a:lvl5pPr>
            <a:lvl6pPr marL="3047650" indent="0">
              <a:buNone/>
              <a:defRPr sz="2700"/>
            </a:lvl6pPr>
            <a:lvl7pPr marL="3657181" indent="0">
              <a:buNone/>
              <a:defRPr sz="2700"/>
            </a:lvl7pPr>
            <a:lvl8pPr marL="4266709" indent="0">
              <a:buNone/>
              <a:defRPr sz="2700"/>
            </a:lvl8pPr>
            <a:lvl9pPr marL="4876239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30" indent="0">
              <a:buNone/>
              <a:defRPr sz="1600"/>
            </a:lvl2pPr>
            <a:lvl3pPr marL="1219060" indent="0">
              <a:buNone/>
              <a:defRPr sz="1300"/>
            </a:lvl3pPr>
            <a:lvl4pPr marL="1828589" indent="0">
              <a:buNone/>
              <a:defRPr sz="1200"/>
            </a:lvl4pPr>
            <a:lvl5pPr marL="2438120" indent="0">
              <a:buNone/>
              <a:defRPr sz="1200"/>
            </a:lvl5pPr>
            <a:lvl6pPr marL="3047650" indent="0">
              <a:buNone/>
              <a:defRPr sz="1200"/>
            </a:lvl6pPr>
            <a:lvl7pPr marL="3657181" indent="0">
              <a:buNone/>
              <a:defRPr sz="1200"/>
            </a:lvl7pPr>
            <a:lvl8pPr marL="4266709" indent="0">
              <a:buNone/>
              <a:defRPr sz="1200"/>
            </a:lvl8pPr>
            <a:lvl9pPr marL="487623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9390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4526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4527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257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555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555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23" y="236592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7592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657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657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6" y="21396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86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49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378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378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8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4248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759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759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6" y="21396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87" y="1502122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5219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862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862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6" y="213967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86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906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964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3964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87" y="6545192"/>
            <a:ext cx="442325" cy="241356"/>
          </a:xfrm>
        </p:spPr>
        <p:txBody>
          <a:bodyPr wrap="square" lIns="116098" tIns="58045" rIns="116098" bIns="58045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237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067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067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69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97234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169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169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87" y="6545192"/>
            <a:ext cx="442325" cy="241356"/>
          </a:xfrm>
        </p:spPr>
        <p:txBody>
          <a:bodyPr wrap="square" lIns="116098" tIns="58045" rIns="116098" bIns="58045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9172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271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271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69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5569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3742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3743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87" y="6545192"/>
            <a:ext cx="442325" cy="241356"/>
          </a:xfrm>
        </p:spPr>
        <p:txBody>
          <a:bodyPr wrap="square" lIns="116098" tIns="58045" rIns="116098" bIns="58045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08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476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476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7987" y="6545192"/>
            <a:ext cx="442325" cy="241356"/>
          </a:xfrm>
        </p:spPr>
        <p:txBody>
          <a:bodyPr wrap="square" lIns="116098" tIns="58045" rIns="116098" bIns="58045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2781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579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579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69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25980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681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681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69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9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4808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480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6261" tIns="58131" rIns="116261" bIns="5813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44543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7838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783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0" y="6545192"/>
            <a:ext cx="444442" cy="241356"/>
          </a:xfrm>
        </p:spPr>
        <p:txBody>
          <a:bodyPr lIns="116354" tIns="58177" rIns="116354" bIns="58177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68604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886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886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69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312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988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4988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0" y="6545192"/>
            <a:ext cx="444442" cy="241356"/>
          </a:xfrm>
        </p:spPr>
        <p:txBody>
          <a:bodyPr lIns="116354" tIns="58177" rIns="116354" bIns="58177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337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091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091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8" y="213969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5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4" y="6507084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2676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193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193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0" y="6545192"/>
            <a:ext cx="444442" cy="241356"/>
          </a:xfrm>
        </p:spPr>
        <p:txBody>
          <a:bodyPr lIns="116354" tIns="58177" rIns="116354" bIns="58177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862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2958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295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74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0" y="6545192"/>
            <a:ext cx="444442" cy="241356"/>
          </a:xfrm>
        </p:spPr>
        <p:txBody>
          <a:bodyPr lIns="116354" tIns="58177" rIns="116354" bIns="58177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6810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3968" name="think-cell Slide" r:id="rId11" imgW="360" imgH="360" progId="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94162" y="357273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92" tIns="71992" rIns="71992" bIns="71992" anchor="ctr" anchorCtr="1"/>
          <a:lstStyle/>
          <a:p>
            <a:pPr defTabSz="121902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6" tIns="60953" rIns="121906" bIns="60953"/>
          <a:lstStyle/>
          <a:p>
            <a:pPr algn="r" defTabSz="121902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9508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6" tIns="60953" rIns="121906" bIns="60953" anchor="ctr"/>
          <a:lstStyle/>
          <a:p>
            <a:pPr algn="r" defTabSz="121902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1687" y="2877219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7401" y="2507247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2627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49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49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26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5006" name="think-cell Slide" r:id="rId7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5007" name="think-cell Slide" r:id="rId8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4612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6016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3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5905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7040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73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42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583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583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8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8841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8064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4" y="6507084"/>
            <a:ext cx="230686" cy="169902"/>
          </a:xfrm>
          <a:prstGeom prst="rect">
            <a:avLst/>
          </a:prstGeom>
          <a:ln/>
        </p:spPr>
        <p:txBody>
          <a:bodyPr lIns="121906" tIns="60953" rIns="121906" bIns="60953" anchor="ctr"/>
          <a:lstStyle>
            <a:lvl1pPr>
              <a:defRPr/>
            </a:lvl1pPr>
          </a:lstStyle>
          <a:p>
            <a:pPr defTabSz="121902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902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7163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59088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43" y="258540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43" y="3501254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7679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60112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43" y="2585405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43" y="3501254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8122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61136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097"/>
            <a:ext cx="9001012" cy="312811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902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7195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62160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097"/>
            <a:ext cx="9001012" cy="312811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902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35001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63198" name="think-cell Slide" r:id="rId7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63199" name="think-cell Slide" r:id="rId8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6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73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5"/>
            </p:custDataLst>
          </p:nvPr>
        </p:nvSpPr>
        <p:spPr>
          <a:xfrm>
            <a:off x="289949" y="6507084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3508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523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61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20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5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4621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628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6285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6286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20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5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8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6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76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61" y="214866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515442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51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1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597142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3"/>
          <a:ext cx="2116" cy="1587"/>
        </p:xfrm>
        <a:graphic>
          <a:graphicData uri="http://schemas.openxmlformats.org/presentationml/2006/ole">
            <p:oleObj spid="_x0000_s27137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48" y="214868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0" y="680581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03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89998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8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6" y="6451378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2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96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856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85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6261" tIns="58131" rIns="116261" bIns="5813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02689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3"/>
          <a:ext cx="2116" cy="1587"/>
        </p:xfrm>
        <a:graphic>
          <a:graphicData uri="http://schemas.openxmlformats.org/presentationml/2006/ole">
            <p:oleObj spid="_x0000_s272422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3"/>
          <a:ext cx="2116" cy="1587"/>
        </p:xfrm>
        <a:graphic>
          <a:graphicData uri="http://schemas.openxmlformats.org/presentationml/2006/ole">
            <p:oleObj spid="_x0000_s272423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3"/>
          <a:ext cx="2116" cy="1587"/>
        </p:xfrm>
        <a:graphic>
          <a:graphicData uri="http://schemas.openxmlformats.org/presentationml/2006/ole">
            <p:oleObj spid="_x0000_s272424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0" y="680581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03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89998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23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78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6" y="6451378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48" y="214868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778618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3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178735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7751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260" y="214874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1072767" y="680587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214916" y="257212"/>
            <a:ext cx="792304" cy="486791"/>
            <a:chOff x="8172400" y="171642"/>
            <a:chExt cx="792302" cy="479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4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4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2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6673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7855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78555" name="think-cell Slide" r:id="rId5" imgW="360" imgH="360" progId="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 userDrawn="1"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78556" name="think-cell Slide" r:id="rId6" imgW="360" imgH="360" progId="">
              <p:embed/>
            </p:oleObj>
          </a:graphicData>
        </a:graphic>
      </p:graphicFrame>
      <p:cxnSp>
        <p:nvCxnSpPr>
          <p:cNvPr id="16" name="Shape 9"/>
          <p:cNvCxnSpPr>
            <a:cxnSpLocks/>
          </p:cNvCxnSpPr>
          <p:nvPr userDrawn="1"/>
        </p:nvCxnSpPr>
        <p:spPr>
          <a:xfrm flipH="1">
            <a:off x="1072767" y="680587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 userDrawn="1"/>
        </p:nvGrpSpPr>
        <p:grpSpPr>
          <a:xfrm>
            <a:off x="214916" y="257212"/>
            <a:ext cx="792304" cy="486791"/>
            <a:chOff x="8172400" y="171642"/>
            <a:chExt cx="792302" cy="4797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0" name="Shape 9"/>
          <p:cNvCxnSpPr>
            <a:cxnSpLocks/>
          </p:cNvCxnSpPr>
          <p:nvPr userDrawn="1"/>
        </p:nvCxnSpPr>
        <p:spPr>
          <a:xfrm flipV="1">
            <a:off x="1090002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696" y="893910"/>
            <a:ext cx="11754904" cy="253916"/>
          </a:xfrm>
        </p:spPr>
        <p:txBody>
          <a:bodyPr wrap="square">
            <a:spAutoFit/>
          </a:bodyPr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RussianRail G Pro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4932" y="6475335"/>
            <a:ext cx="772791" cy="152401"/>
          </a:xfrm>
        </p:spPr>
        <p:txBody>
          <a:bodyPr anchor="ctr"/>
          <a:lstStyle>
            <a:lvl1pPr algn="ctr">
              <a:defRPr sz="15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536" y="6451384"/>
            <a:ext cx="8715169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2" y="6451384"/>
            <a:ext cx="2079975" cy="215445"/>
          </a:xfrm>
        </p:spPr>
        <p:txBody>
          <a:bodyPr/>
          <a:lstStyle>
            <a:lvl1pPr marL="0" indent="0">
              <a:buNone/>
              <a:defRPr sz="11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24260" y="214874"/>
            <a:ext cx="10957071" cy="575781"/>
          </a:xfrm>
          <a:effectLst/>
        </p:spPr>
        <p:txBody>
          <a:bodyPr>
            <a:noAutofit/>
          </a:bodyPr>
          <a:lstStyle>
            <a:lvl1pPr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799949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28" name="Shape 9"/>
          <p:cNvCxnSpPr>
            <a:cxnSpLocks/>
          </p:cNvCxnSpPr>
          <p:nvPr userDrawn="1"/>
        </p:nvCxnSpPr>
        <p:spPr>
          <a:xfrm flipV="1">
            <a:off x="4258690" y="844478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1405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788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788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8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779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890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890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6261" tIns="58131" rIns="116261" bIns="5813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973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9928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992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4" y="357286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80" y="6545194"/>
            <a:ext cx="444442" cy="241356"/>
          </a:xfrm>
        </p:spPr>
        <p:txBody>
          <a:bodyPr lIns="116261" tIns="58131" rIns="116261" bIns="58131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10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0838" name="think-cell Slide" r:id="rId11" imgW="360" imgH="360" progId="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91152" y="2193827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94174" y="357285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34" tIns="71934" rIns="71934" bIns="71934" anchor="ctr" anchorCtr="1"/>
          <a:lstStyle/>
          <a:p>
            <a:pPr defTabSz="121887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6" tIns="60904" rIns="121806" bIns="60904"/>
          <a:lstStyle/>
          <a:p>
            <a:pPr algn="r" defTabSz="121887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6" tIns="60904" rIns="121806" bIns="60904" anchor="ctr"/>
          <a:lstStyle/>
          <a:p>
            <a:pPr algn="r" defTabSz="121887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1687" y="2877225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7401" y="2507259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2627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55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55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6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32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32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51" indent="0">
              <a:buNone/>
              <a:defRPr sz="2400"/>
            </a:lvl2pPr>
            <a:lvl3pPr marL="1218910" indent="0">
              <a:buNone/>
              <a:defRPr sz="2100"/>
            </a:lvl3pPr>
            <a:lvl4pPr marL="1828362" indent="0">
              <a:buNone/>
              <a:defRPr sz="1900"/>
            </a:lvl4pPr>
            <a:lvl5pPr marL="2437818" indent="0">
              <a:buNone/>
              <a:defRPr sz="1900"/>
            </a:lvl5pPr>
            <a:lvl6pPr marL="3047270" indent="0">
              <a:buNone/>
              <a:defRPr sz="1900"/>
            </a:lvl6pPr>
            <a:lvl7pPr marL="3656723" indent="0">
              <a:buNone/>
              <a:defRPr sz="1900"/>
            </a:lvl7pPr>
            <a:lvl8pPr marL="4266176" indent="0">
              <a:buNone/>
              <a:defRPr sz="1900"/>
            </a:lvl8pPr>
            <a:lvl9pPr marL="487562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805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1976" name="think-cell Slide" r:id="rId7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1977" name="think-cell Slide" r:id="rId8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93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2885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85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786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3909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85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15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4933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8" y="6507091"/>
            <a:ext cx="230686" cy="169902"/>
          </a:xfrm>
          <a:prstGeom prst="rect">
            <a:avLst/>
          </a:prstGeom>
          <a:ln/>
        </p:spPr>
        <p:txBody>
          <a:bodyPr lIns="121806" tIns="60904" rIns="121806" bIns="60904" anchor="ctr"/>
          <a:lstStyle>
            <a:lvl1pPr>
              <a:defRPr/>
            </a:lvl1pPr>
          </a:lstStyle>
          <a:p>
            <a:pPr defTabSz="121887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87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53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5957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11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5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5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6981" name="think-cell Slide" r:id="rId4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11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5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601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8005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100"/>
            <a:ext cx="9001012" cy="312811"/>
          </a:xfrm>
          <a:prstGeom prst="rect">
            <a:avLst/>
          </a:prstGeom>
        </p:spPr>
        <p:txBody>
          <a:bodyPr lIns="121806" tIns="60904" rIns="121806" bIns="60904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87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57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39029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9" y="92100"/>
            <a:ext cx="9001012" cy="312811"/>
          </a:xfrm>
          <a:prstGeom prst="rect">
            <a:avLst/>
          </a:prstGeom>
        </p:spPr>
        <p:txBody>
          <a:bodyPr lIns="121806" tIns="60904" rIns="121806" bIns="60904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87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364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0168" name="think-cell Slide" r:id="rId7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0169" name="think-cell Slide" r:id="rId8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5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5"/>
            </p:custDataLst>
          </p:nvPr>
        </p:nvSpPr>
        <p:spPr>
          <a:xfrm>
            <a:off x="289953" y="6507091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264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3125" name="think-cell Slide" r:id="rId5" imgW="360" imgH="36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1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151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4" y="5029566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151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2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35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35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92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680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4264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4265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59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528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528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07" indent="0">
              <a:buNone/>
              <a:defRPr sz="2400"/>
            </a:lvl2pPr>
            <a:lvl3pPr marL="1219020" indent="0">
              <a:buNone/>
              <a:defRPr sz="2100"/>
            </a:lvl3pPr>
            <a:lvl4pPr marL="1828528" indent="0">
              <a:buNone/>
              <a:defRPr sz="1900"/>
            </a:lvl4pPr>
            <a:lvl5pPr marL="2438038" indent="0">
              <a:buNone/>
              <a:defRPr sz="1900"/>
            </a:lvl5pPr>
            <a:lvl6pPr marL="3047544" indent="0">
              <a:buNone/>
              <a:defRPr sz="1900"/>
            </a:lvl6pPr>
            <a:lvl7pPr marL="3657051" indent="0">
              <a:buNone/>
              <a:defRPr sz="1900"/>
            </a:lvl7pPr>
            <a:lvl8pPr marL="4266560" indent="0">
              <a:buNone/>
              <a:defRPr sz="1900"/>
            </a:lvl8pPr>
            <a:lvl9pPr marL="487606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94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631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631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0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7336" name="think-cell Slide" r:id="rId5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7337" name="think-cell Slide" r:id="rId6" imgW="360" imgH="360" progId="">
              <p:embed/>
            </p:oleObj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69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3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3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48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8360" name="think-cell Slide" r:id="rId5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8361" name="think-cell Slide" r:id="rId6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815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9384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9385" name="think-cell Slide" r:id="rId6" imgW="360" imgH="36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46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040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040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496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180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143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143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45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385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2456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2457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421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348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348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37" y="236592"/>
            <a:ext cx="373949" cy="5721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376" name="think-cell Slide" r:id="rId5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377" name="think-cell Slide" r:id="rId6" imgW="360" imgH="360" progId="">
              <p:embed/>
            </p:oleObj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659369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1" indent="0">
              <a:buNone/>
              <a:defRPr sz="2700" b="1"/>
            </a:lvl2pPr>
            <a:lvl3pPr marL="1218910" indent="0">
              <a:buNone/>
              <a:defRPr sz="2400" b="1"/>
            </a:lvl3pPr>
            <a:lvl4pPr marL="1828362" indent="0">
              <a:buNone/>
              <a:defRPr sz="2100" b="1"/>
            </a:lvl4pPr>
            <a:lvl5pPr marL="2437818" indent="0">
              <a:buNone/>
              <a:defRPr sz="2100" b="1"/>
            </a:lvl5pPr>
            <a:lvl6pPr marL="3047270" indent="0">
              <a:buNone/>
              <a:defRPr sz="2100" b="1"/>
            </a:lvl6pPr>
            <a:lvl7pPr marL="3656723" indent="0">
              <a:buNone/>
              <a:defRPr sz="2100" b="1"/>
            </a:lvl7pPr>
            <a:lvl8pPr marL="4266176" indent="0">
              <a:buNone/>
              <a:defRPr sz="2100" b="1"/>
            </a:lvl8pPr>
            <a:lvl9pPr marL="487562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3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1" indent="0">
              <a:buNone/>
              <a:defRPr sz="2700" b="1"/>
            </a:lvl2pPr>
            <a:lvl3pPr marL="1218910" indent="0">
              <a:buNone/>
              <a:defRPr sz="2400" b="1"/>
            </a:lvl3pPr>
            <a:lvl4pPr marL="1828362" indent="0">
              <a:buNone/>
              <a:defRPr sz="2100" b="1"/>
            </a:lvl4pPr>
            <a:lvl5pPr marL="2437818" indent="0">
              <a:buNone/>
              <a:defRPr sz="2100" b="1"/>
            </a:lvl5pPr>
            <a:lvl6pPr marL="3047270" indent="0">
              <a:buNone/>
              <a:defRPr sz="2100" b="1"/>
            </a:lvl6pPr>
            <a:lvl7pPr marL="3656723" indent="0">
              <a:buNone/>
              <a:defRPr sz="2100" b="1"/>
            </a:lvl7pPr>
            <a:lvl8pPr marL="4266176" indent="0">
              <a:buNone/>
              <a:defRPr sz="2100" b="1"/>
            </a:lvl8pPr>
            <a:lvl9pPr marL="487562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3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14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4504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450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627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552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552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92" y="1502122"/>
            <a:ext cx="11127985" cy="445555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602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655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655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228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7576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757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CDBE184D-020F-4B73-B4DB-062C591DA4CF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0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469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8600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860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35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9624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5962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93ED8A41-B8EA-470D-A551-A632EFB274CC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0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61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0648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064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60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1672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1673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1CD46-F18A-46C0-A814-E4D11E6A342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0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516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2696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269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0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176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3720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372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57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400" name="think-cell Slide" r:id="rId5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401" name="think-cell Slide" r:id="rId6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657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4744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4745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175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5768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576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867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6792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679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0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7816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7817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6778B7DD-E149-4DC3-9C87-86A0CE019F71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145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8840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884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852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9864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6986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A19B9303-ED46-4771-8EB0-91C55CC2A87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71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0888" name="think-cell Slide" r:id="rId6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0889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961058-AFF3-4A8B-B933-4BB0F7B49E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095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1797" name="think-cell Slide" r:id="rId11" imgW="360" imgH="360" progId="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94167" y="357282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38" tIns="71938" rIns="71938" bIns="71938" anchor="ctr" anchorCtr="1"/>
          <a:lstStyle/>
          <a:p>
            <a:pPr defTabSz="121898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/>
          <a:lstStyle/>
          <a:p>
            <a:pPr algn="r" defTabSz="121898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 anchor="ctr"/>
          <a:lstStyle/>
          <a:p>
            <a:pPr algn="r" defTabSz="121898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1687" y="2877221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7401" y="2507256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2625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55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55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097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2936" name="think-cell Slide" r:id="rId7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2937" name="think-cell Slide" r:id="rId8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623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3845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82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94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424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425" name="think-cell Slide" r:id="rId6" imgW="360" imgH="36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791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4869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82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554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5893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462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6917" name="think-cell Slide" r:id="rId4" imgW="360" imgH="36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2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199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7941" name="think-cell Slide" r:id="rId4" imgW="360" imgH="36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10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9250" y="2585407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99250" y="3501259"/>
            <a:ext cx="8879075" cy="714540"/>
          </a:xfrm>
          <a:prstGeom prst="rect">
            <a:avLst/>
          </a:prstGeom>
        </p:spPr>
        <p:txBody>
          <a:bodyPr/>
          <a:lstStyle>
            <a:lvl1pPr>
              <a:defRPr sz="21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2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8790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8965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100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046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79989" name="think-cell Slide" r:id="rId4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92577" y="92100"/>
            <a:ext cx="9001012" cy="312811"/>
          </a:xfrm>
          <a:prstGeom prst="rect">
            <a:avLst/>
          </a:prstGeom>
        </p:spPr>
        <p:txBody>
          <a:bodyPr lIns="121818" tIns="60908" rIns="121818" bIns="60908"/>
          <a:lstStyle>
            <a:lvl1pPr>
              <a:defRPr sz="24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1218984"/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513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1128" name="think-cell Slide" r:id="rId7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1129" name="think-cell Slide" r:id="rId8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1" y="357282"/>
            <a:ext cx="8967009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5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834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3061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321616" y="1387803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757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20621" y="5771901"/>
            <a:ext cx="8660273" cy="45704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0" indent="0" algn="r" defTabSz="1094151">
              <a:spcBef>
                <a:spcPct val="0"/>
              </a:spcBef>
              <a:buClrTx/>
              <a:buFontTx/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910044" y="5029566"/>
            <a:ext cx="8670854" cy="628009"/>
          </a:xfrm>
          <a:ln/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>
            <a:lvl1pPr algn="r" defTabSz="1094151">
              <a:defRPr sz="45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948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4198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4199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7250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5224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5225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0632" y="837506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73883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07" indent="0">
              <a:buNone/>
              <a:defRPr sz="2400"/>
            </a:lvl2pPr>
            <a:lvl3pPr marL="1219020" indent="0">
              <a:buNone/>
              <a:defRPr sz="2100"/>
            </a:lvl3pPr>
            <a:lvl4pPr marL="1828528" indent="0">
              <a:buNone/>
              <a:defRPr sz="1900"/>
            </a:lvl4pPr>
            <a:lvl5pPr marL="2438038" indent="0">
              <a:buNone/>
              <a:defRPr sz="1900"/>
            </a:lvl5pPr>
            <a:lvl6pPr marL="3047544" indent="0">
              <a:buNone/>
              <a:defRPr sz="1900"/>
            </a:lvl6pPr>
            <a:lvl7pPr marL="3657051" indent="0">
              <a:buNone/>
              <a:defRPr sz="1900"/>
            </a:lvl7pPr>
            <a:lvl8pPr marL="4266560" indent="0">
              <a:buNone/>
              <a:defRPr sz="1900"/>
            </a:lvl8pPr>
            <a:lvl9pPr marL="4876069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3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44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44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499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9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451" indent="0">
              <a:buNone/>
              <a:defRPr sz="1600"/>
            </a:lvl2pPr>
            <a:lvl3pPr marL="1218910" indent="0">
              <a:buNone/>
              <a:defRPr sz="1300"/>
            </a:lvl3pPr>
            <a:lvl4pPr marL="1828362" indent="0">
              <a:buNone/>
              <a:defRPr sz="1200"/>
            </a:lvl4pPr>
            <a:lvl5pPr marL="2437818" indent="0">
              <a:buNone/>
              <a:defRPr sz="1200"/>
            </a:lvl5pPr>
            <a:lvl6pPr marL="3047270" indent="0">
              <a:buNone/>
              <a:defRPr sz="1200"/>
            </a:lvl6pPr>
            <a:lvl7pPr marL="3656723" indent="0">
              <a:buNone/>
              <a:defRPr sz="1200"/>
            </a:lvl7pPr>
            <a:lvl8pPr marL="4266176" indent="0">
              <a:buNone/>
              <a:defRPr sz="1200"/>
            </a:lvl8pPr>
            <a:lvl9pPr marL="487562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8125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6246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6247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770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7270" name="think-cell Slide" r:id="rId5" imgW="360" imgH="360" progId="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9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7271" name="think-cell Slide" r:id="rId6" imgW="360" imgH="360" progId="">
              <p:embed/>
            </p:oleObj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659369"/>
            <a:ext cx="10971372" cy="373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3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3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10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8294" name="think-cell Slide" r:id="rId5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8295" name="think-cell Slide" r:id="rId6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450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9318" name="think-cell Slide" r:id="rId5" imgW="360" imgH="360" progId="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4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5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9319" name="think-cell Slide" r:id="rId6" imgW="360" imgH="36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02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034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034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1061496"/>
            <a:ext cx="4010562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918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1366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1367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45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662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2390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2391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19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3414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3415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4737" y="236592"/>
            <a:ext cx="373949" cy="5721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555" y="236592"/>
            <a:ext cx="8262391" cy="5721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329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443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443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4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14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5462" name="think-cell Slide" r:id="rId5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5463" name="think-cell Slide" r:id="rId6" imgW="360" imgH="360" progId="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4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14292" y="1502122"/>
            <a:ext cx="11127985" cy="445555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472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473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994648"/>
            <a:ext cx="7314248" cy="3739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451" indent="0">
              <a:buNone/>
              <a:defRPr sz="3700"/>
            </a:lvl2pPr>
            <a:lvl3pPr marL="1218910" indent="0">
              <a:buNone/>
              <a:defRPr sz="3200"/>
            </a:lvl3pPr>
            <a:lvl4pPr marL="1828362" indent="0">
              <a:buNone/>
              <a:defRPr sz="2700"/>
            </a:lvl4pPr>
            <a:lvl5pPr marL="2437818" indent="0">
              <a:buNone/>
              <a:defRPr sz="2700"/>
            </a:lvl5pPr>
            <a:lvl6pPr marL="3047270" indent="0">
              <a:buNone/>
              <a:defRPr sz="2700"/>
            </a:lvl6pPr>
            <a:lvl7pPr marL="3656723" indent="0">
              <a:buNone/>
              <a:defRPr sz="2700"/>
            </a:lvl7pPr>
            <a:lvl8pPr marL="4266176" indent="0">
              <a:buNone/>
              <a:defRPr sz="2700"/>
            </a:lvl8pPr>
            <a:lvl9pPr marL="4875629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451" indent="0">
              <a:buNone/>
              <a:defRPr sz="1600"/>
            </a:lvl2pPr>
            <a:lvl3pPr marL="1218910" indent="0">
              <a:buNone/>
              <a:defRPr sz="1300"/>
            </a:lvl3pPr>
            <a:lvl4pPr marL="1828362" indent="0">
              <a:buNone/>
              <a:defRPr sz="1200"/>
            </a:lvl4pPr>
            <a:lvl5pPr marL="2437818" indent="0">
              <a:buNone/>
              <a:defRPr sz="1200"/>
            </a:lvl5pPr>
            <a:lvl6pPr marL="3047270" indent="0">
              <a:buNone/>
              <a:defRPr sz="1200"/>
            </a:lvl6pPr>
            <a:lvl7pPr marL="3656723" indent="0">
              <a:buNone/>
              <a:defRPr sz="1200"/>
            </a:lvl7pPr>
            <a:lvl8pPr marL="4266176" indent="0">
              <a:buNone/>
              <a:defRPr sz="1200"/>
            </a:lvl8pPr>
            <a:lvl9pPr marL="487562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91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37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648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648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559" y="261442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213974"/>
            <a:ext cx="8522708" cy="37394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291" y="1502122"/>
            <a:ext cx="5462405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9864" y="1502122"/>
            <a:ext cx="5462406" cy="44555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45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7510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7511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82" y="213974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5668" y="6507087"/>
            <a:ext cx="230686" cy="169902"/>
          </a:xfrm>
        </p:spPr>
        <p:txBody>
          <a:bodyPr/>
          <a:lstStyle>
            <a:lvl1pPr>
              <a:defRPr/>
            </a:lvl1pPr>
          </a:lstStyle>
          <a:p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33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8534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8535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34CFF7AA-5F39-468A-9802-96F4123300D7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8000" y="6545190"/>
            <a:ext cx="442325" cy="241356"/>
          </a:xfrm>
        </p:spPr>
        <p:txBody>
          <a:bodyPr wrap="square" lIns="116014" tIns="58004" rIns="116014" bIns="58004" numCol="1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6305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9558" name="think-cell Slide" r:id="rId5" imgW="360" imgH="360" progId="">
              <p:embed/>
            </p:oleObj>
          </a:graphicData>
        </a:graphic>
      </p:graphicFrame>
      <p:grpSp>
        <p:nvGrpSpPr>
          <p:cNvPr id="6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99559" name="think-cell Slide" r:id="rId6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62" y="213974"/>
            <a:ext cx="8522708" cy="373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636" y="1509109"/>
            <a:ext cx="11072647" cy="4591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78786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0582" name="think-cell Slide" r:id="rId6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0583" name="think-cell Slide" r:id="rId7" imgW="360" imgH="360" progId="">
              <p:embed/>
            </p:oleObj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884FEF15-5809-40A1-8A4C-59ACB2D3DF1B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83" y="357283"/>
            <a:ext cx="11871873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11525876" y="6545190"/>
            <a:ext cx="444442" cy="241356"/>
          </a:xfrm>
        </p:spPr>
        <p:txBody>
          <a:bodyPr lIns="116272" tIns="58136" rIns="116272" bIns="58136"/>
          <a:lstStyle>
            <a:lvl1pPr algn="ctr" eaLnBrk="0" hangingPunct="0">
              <a:spcBef>
                <a:spcPct val="50000"/>
              </a:spcBef>
              <a:defRPr sz="13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8889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1493" name="think-cell Slide" r:id="rId11" imgW="360" imgH="360" progId="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751" y="368385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94167" y="357282"/>
            <a:ext cx="8156571" cy="285817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1938" tIns="71938" rIns="71938" bIns="71938" anchor="ctr" anchorCtr="1"/>
          <a:lstStyle/>
          <a:p>
            <a:pPr defTabSz="1218984">
              <a:defRPr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8392" y="368385"/>
            <a:ext cx="8137525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/>
          <a:lstStyle/>
          <a:p>
            <a:pPr algn="r" defTabSz="1218984">
              <a:defRPr/>
            </a:pPr>
            <a:endParaRPr lang="en-US" sz="13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9510" y="357271"/>
            <a:ext cx="8139640" cy="2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18" tIns="60908" rIns="121818" bIns="60908" anchor="ctr"/>
          <a:lstStyle/>
          <a:p>
            <a:pPr algn="r" defTabSz="1218984">
              <a:defRPr/>
            </a:pPr>
            <a:r>
              <a:rPr lang="en-US" sz="1300" b="1" dirty="0">
                <a:solidFill>
                  <a:prstClr val="white"/>
                </a:solidFill>
                <a:latin typeface="Arial"/>
                <a:cs typeface="Arial"/>
              </a:rPr>
              <a:t>STRICTLY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1687" y="2877221"/>
            <a:ext cx="2490993" cy="4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7401" y="2507256"/>
            <a:ext cx="2249723" cy="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yngsat-logo.com/hires/rr/rzd_russian_railways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2625" y="1160731"/>
            <a:ext cx="2099460" cy="10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0868F5C9-3F40-4AB5-9D69-7669B6AD7685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80855" y="2351344"/>
            <a:ext cx="7885743" cy="125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sz="370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880855" y="3888900"/>
            <a:ext cx="7885743" cy="983028"/>
          </a:xfrm>
          <a:prstGeom prst="rect">
            <a:avLst/>
          </a:prstGeom>
        </p:spPr>
        <p:txBody>
          <a:bodyPr/>
          <a:lstStyle>
            <a:lvl1pPr>
              <a:defRPr sz="21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751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2630" name="think-cell Slide" r:id="rId7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2631" name="think-cell Slide" r:id="rId8" imgW="360" imgH="360" progId="">
              <p:embed/>
            </p:oleObj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48495FB8-74EE-465F-B63E-19C577FF39CE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7990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3540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1E025B97-76E1-44DA-BFA2-F5E790F3DCE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82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1502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4564" name="think-cell Slide" r:id="rId4" imgW="360" imgH="360" progId="">
              <p:embed/>
            </p:oleObj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7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9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1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DDA12412-3692-46C5-A23F-4B9E63FA2B20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99240" y="357282"/>
            <a:ext cx="8986086" cy="285817"/>
          </a:xfrm>
          <a:prstGeom prst="rect">
            <a:avLst/>
          </a:prstGeom>
        </p:spPr>
        <p:txBody>
          <a:bodyPr anchor="ctr"/>
          <a:lstStyle>
            <a:lvl1pPr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21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05588" name="think-cell Slide" r:id="rId4" imgW="360" imgH="360" progId="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5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6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652908" y="6507083"/>
            <a:ext cx="1375654" cy="2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5668" y="6507087"/>
            <a:ext cx="230686" cy="169902"/>
          </a:xfrm>
          <a:prstGeom prst="rect">
            <a:avLst/>
          </a:prstGeom>
          <a:ln/>
        </p:spPr>
        <p:txBody>
          <a:bodyPr lIns="121818" tIns="60908" rIns="121818" bIns="60908" anchor="ctr"/>
          <a:lstStyle>
            <a:lvl1pPr>
              <a:defRPr/>
            </a:lvl1pPr>
          </a:lstStyle>
          <a:p>
            <a:pPr defTabSz="1218984">
              <a:defRPr/>
            </a:pPr>
            <a:fld id="{FD682123-1F76-46D3-9061-2A5E6D4E3158}" type="slidenum">
              <a:rPr lang="en-US" sz="160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1218984">
                <a:defRPr/>
              </a:pPr>
              <a:t>‹#›</a:t>
            </a:fld>
            <a:endParaRPr lang="en-US" sz="1600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9953" y="6507087"/>
            <a:ext cx="2116" cy="169902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fld id="{DF86213A-5A2B-45E3-9C18-4BBB8EC4D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59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slideLayout" Target="../slideLayouts/slideLayout195.xml"/><Relationship Id="rId7" Type="http://schemas.openxmlformats.org/officeDocument/2006/relationships/tags" Target="../tags/tag45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tags" Target="../tags/tag453.xml"/><Relationship Id="rId11" Type="http://schemas.openxmlformats.org/officeDocument/2006/relationships/oleObject" Target="../embeddings/oleObject341.bin"/><Relationship Id="rId5" Type="http://schemas.openxmlformats.org/officeDocument/2006/relationships/vmlDrawing" Target="../drawings/vmlDrawing198.vml"/><Relationship Id="rId10" Type="http://schemas.openxmlformats.org/officeDocument/2006/relationships/image" Target="../media/image2.jpeg"/><Relationship Id="rId4" Type="http://schemas.openxmlformats.org/officeDocument/2006/relationships/theme" Target="../theme/theme10.xml"/><Relationship Id="rId9" Type="http://schemas.openxmlformats.org/officeDocument/2006/relationships/tags" Target="../tags/tag45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3" Type="http://schemas.openxmlformats.org/officeDocument/2006/relationships/slideLayout" Target="../slideLayouts/slideLayout198.xml"/><Relationship Id="rId7" Type="http://schemas.openxmlformats.org/officeDocument/2006/relationships/tags" Target="../tags/tag461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tags" Target="../tags/tag460.xml"/><Relationship Id="rId11" Type="http://schemas.openxmlformats.org/officeDocument/2006/relationships/oleObject" Target="../embeddings/oleObject346.bin"/><Relationship Id="rId5" Type="http://schemas.openxmlformats.org/officeDocument/2006/relationships/vmlDrawing" Target="../drawings/vmlDrawing201.vml"/><Relationship Id="rId10" Type="http://schemas.openxmlformats.org/officeDocument/2006/relationships/image" Target="../media/image2.jpeg"/><Relationship Id="rId4" Type="http://schemas.openxmlformats.org/officeDocument/2006/relationships/theme" Target="../theme/theme11.xml"/><Relationship Id="rId9" Type="http://schemas.openxmlformats.org/officeDocument/2006/relationships/tags" Target="../tags/tag4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slideLayout" Target="../slideLayouts/slideLayout201.xml"/><Relationship Id="rId7" Type="http://schemas.openxmlformats.org/officeDocument/2006/relationships/tags" Target="../tags/tag468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ags" Target="../tags/tag467.xml"/><Relationship Id="rId11" Type="http://schemas.openxmlformats.org/officeDocument/2006/relationships/oleObject" Target="../embeddings/oleObject351.bin"/><Relationship Id="rId5" Type="http://schemas.openxmlformats.org/officeDocument/2006/relationships/vmlDrawing" Target="../drawings/vmlDrawing204.vml"/><Relationship Id="rId10" Type="http://schemas.openxmlformats.org/officeDocument/2006/relationships/image" Target="../media/image2.jpeg"/><Relationship Id="rId4" Type="http://schemas.openxmlformats.org/officeDocument/2006/relationships/theme" Target="../theme/theme12.xml"/><Relationship Id="rId9" Type="http://schemas.openxmlformats.org/officeDocument/2006/relationships/tags" Target="../tags/tag4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3" Type="http://schemas.openxmlformats.org/officeDocument/2006/relationships/slideLayout" Target="../slideLayouts/slideLayout204.xml"/><Relationship Id="rId7" Type="http://schemas.openxmlformats.org/officeDocument/2006/relationships/tags" Target="../tags/tag475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tags" Target="../tags/tag474.xml"/><Relationship Id="rId11" Type="http://schemas.openxmlformats.org/officeDocument/2006/relationships/oleObject" Target="../embeddings/oleObject356.bin"/><Relationship Id="rId5" Type="http://schemas.openxmlformats.org/officeDocument/2006/relationships/vmlDrawing" Target="../drawings/vmlDrawing207.vml"/><Relationship Id="rId10" Type="http://schemas.openxmlformats.org/officeDocument/2006/relationships/image" Target="../media/image2.jpeg"/><Relationship Id="rId4" Type="http://schemas.openxmlformats.org/officeDocument/2006/relationships/theme" Target="../theme/theme13.xml"/><Relationship Id="rId9" Type="http://schemas.openxmlformats.org/officeDocument/2006/relationships/tags" Target="../tags/tag47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3" Type="http://schemas.openxmlformats.org/officeDocument/2006/relationships/slideLayout" Target="../slideLayouts/slideLayout207.xml"/><Relationship Id="rId7" Type="http://schemas.openxmlformats.org/officeDocument/2006/relationships/tags" Target="../tags/tag482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tags" Target="../tags/tag481.xml"/><Relationship Id="rId11" Type="http://schemas.openxmlformats.org/officeDocument/2006/relationships/oleObject" Target="../embeddings/oleObject361.bin"/><Relationship Id="rId5" Type="http://schemas.openxmlformats.org/officeDocument/2006/relationships/vmlDrawing" Target="../drawings/vmlDrawing210.vml"/><Relationship Id="rId10" Type="http://schemas.openxmlformats.org/officeDocument/2006/relationships/image" Target="../media/image2.jpeg"/><Relationship Id="rId4" Type="http://schemas.openxmlformats.org/officeDocument/2006/relationships/theme" Target="../theme/theme14.xml"/><Relationship Id="rId9" Type="http://schemas.openxmlformats.org/officeDocument/2006/relationships/tags" Target="../tags/tag48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5.xml"/><Relationship Id="rId26" Type="http://schemas.openxmlformats.org/officeDocument/2006/relationships/slideLayout" Target="../slideLayouts/slideLayout233.xml"/><Relationship Id="rId39" Type="http://schemas.openxmlformats.org/officeDocument/2006/relationships/theme" Target="../theme/theme15.xml"/><Relationship Id="rId3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28.xml"/><Relationship Id="rId34" Type="http://schemas.openxmlformats.org/officeDocument/2006/relationships/slideLayout" Target="../slideLayouts/slideLayout241.xml"/><Relationship Id="rId42" Type="http://schemas.openxmlformats.org/officeDocument/2006/relationships/tags" Target="../tags/tag489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32.xml"/><Relationship Id="rId33" Type="http://schemas.openxmlformats.org/officeDocument/2006/relationships/slideLayout" Target="../slideLayouts/slideLayout240.xml"/><Relationship Id="rId38" Type="http://schemas.openxmlformats.org/officeDocument/2006/relationships/slideLayout" Target="../slideLayouts/slideLayout245.xml"/><Relationship Id="rId46" Type="http://schemas.openxmlformats.org/officeDocument/2006/relationships/oleObject" Target="../embeddings/oleObject366.bin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20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36.xml"/><Relationship Id="rId41" Type="http://schemas.openxmlformats.org/officeDocument/2006/relationships/tags" Target="../tags/tag488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31.xml"/><Relationship Id="rId32" Type="http://schemas.openxmlformats.org/officeDocument/2006/relationships/slideLayout" Target="../slideLayouts/slideLayout239.xml"/><Relationship Id="rId37" Type="http://schemas.openxmlformats.org/officeDocument/2006/relationships/slideLayout" Target="../slideLayouts/slideLayout244.xml"/><Relationship Id="rId40" Type="http://schemas.openxmlformats.org/officeDocument/2006/relationships/vmlDrawing" Target="../drawings/vmlDrawing213.v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5.xml"/><Relationship Id="rId36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17.xml"/><Relationship Id="rId19" Type="http://schemas.openxmlformats.org/officeDocument/2006/relationships/slideLayout" Target="../slideLayouts/slideLayout226.xml"/><Relationship Id="rId31" Type="http://schemas.openxmlformats.org/officeDocument/2006/relationships/slideLayout" Target="../slideLayouts/slideLayout238.xml"/><Relationship Id="rId44" Type="http://schemas.openxmlformats.org/officeDocument/2006/relationships/tags" Target="../tags/tag491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Relationship Id="rId22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4.xml"/><Relationship Id="rId30" Type="http://schemas.openxmlformats.org/officeDocument/2006/relationships/slideLayout" Target="../slideLayouts/slideLayout237.xml"/><Relationship Id="rId35" Type="http://schemas.openxmlformats.org/officeDocument/2006/relationships/slideLayout" Target="../slideLayouts/slideLayout242.xml"/><Relationship Id="rId43" Type="http://schemas.openxmlformats.org/officeDocument/2006/relationships/tags" Target="../tags/tag49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3" Type="http://schemas.openxmlformats.org/officeDocument/2006/relationships/slideLayout" Target="../slideLayouts/slideLayout248.xml"/><Relationship Id="rId7" Type="http://schemas.openxmlformats.org/officeDocument/2006/relationships/tags" Target="../tags/tag579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tags" Target="../tags/tag578.xml"/><Relationship Id="rId11" Type="http://schemas.openxmlformats.org/officeDocument/2006/relationships/oleObject" Target="../embeddings/oleObject434.bin"/><Relationship Id="rId5" Type="http://schemas.openxmlformats.org/officeDocument/2006/relationships/vmlDrawing" Target="../drawings/vmlDrawing252.vml"/><Relationship Id="rId10" Type="http://schemas.openxmlformats.org/officeDocument/2006/relationships/image" Target="../media/image2.jpeg"/><Relationship Id="rId4" Type="http://schemas.openxmlformats.org/officeDocument/2006/relationships/theme" Target="../theme/theme16.xml"/><Relationship Id="rId9" Type="http://schemas.openxmlformats.org/officeDocument/2006/relationships/tags" Target="../tags/tag5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3" Type="http://schemas.openxmlformats.org/officeDocument/2006/relationships/slideLayout" Target="../slideLayouts/slideLayout251.xml"/><Relationship Id="rId7" Type="http://schemas.openxmlformats.org/officeDocument/2006/relationships/tags" Target="../tags/tag586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tags" Target="../tags/tag585.xml"/><Relationship Id="rId11" Type="http://schemas.openxmlformats.org/officeDocument/2006/relationships/oleObject" Target="../embeddings/oleObject439.bin"/><Relationship Id="rId5" Type="http://schemas.openxmlformats.org/officeDocument/2006/relationships/vmlDrawing" Target="../drawings/vmlDrawing255.vml"/><Relationship Id="rId10" Type="http://schemas.openxmlformats.org/officeDocument/2006/relationships/image" Target="../media/image2.jpeg"/><Relationship Id="rId4" Type="http://schemas.openxmlformats.org/officeDocument/2006/relationships/theme" Target="../theme/theme17.xml"/><Relationship Id="rId9" Type="http://schemas.openxmlformats.org/officeDocument/2006/relationships/tags" Target="../tags/tag5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3" Type="http://schemas.openxmlformats.org/officeDocument/2006/relationships/slideLayout" Target="../slideLayouts/slideLayout254.xml"/><Relationship Id="rId7" Type="http://schemas.openxmlformats.org/officeDocument/2006/relationships/tags" Target="../tags/tag59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tags" Target="../tags/tag592.xml"/><Relationship Id="rId11" Type="http://schemas.openxmlformats.org/officeDocument/2006/relationships/oleObject" Target="../embeddings/oleObject444.bin"/><Relationship Id="rId5" Type="http://schemas.openxmlformats.org/officeDocument/2006/relationships/vmlDrawing" Target="../drawings/vmlDrawing258.vml"/><Relationship Id="rId10" Type="http://schemas.openxmlformats.org/officeDocument/2006/relationships/image" Target="../media/image2.jpeg"/><Relationship Id="rId4" Type="http://schemas.openxmlformats.org/officeDocument/2006/relationships/theme" Target="../theme/theme18.xml"/><Relationship Id="rId9" Type="http://schemas.openxmlformats.org/officeDocument/2006/relationships/tags" Target="../tags/tag5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tags" Target="../tags/tag9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46" Type="http://schemas.openxmlformats.org/officeDocument/2006/relationships/oleObject" Target="../embeddings/oleObject69.bin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tags" Target="../tags/tag91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vmlDrawing" Target="../drawings/vmlDrawing40.v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tags" Target="../tags/tag9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tags" Target="../tags/tag9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tags" Target="../tags/tag184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tags" Target="../tags/tag18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tags" Target="../tags/tag18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oleObject" Target="../embeddings/oleObject137.bin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tags" Target="../tags/tag181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vmlDrawing" Target="../drawings/vmlDrawing79.vml"/><Relationship Id="rId35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tags" Target="../tags/tag246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oleObject" Target="../embeddings/oleObject185.bin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41" Type="http://schemas.openxmlformats.org/officeDocument/2006/relationships/tags" Target="../tags/tag24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vmlDrawing" Target="../drawings/vmlDrawing108.v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tags" Target="../tags/tag24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tags" Target="../tags/tag2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42" Type="http://schemas.openxmlformats.org/officeDocument/2006/relationships/tags" Target="../tags/tag336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slideLayout" Target="../slideLayouts/slideLayout180.xml"/><Relationship Id="rId46" Type="http://schemas.openxmlformats.org/officeDocument/2006/relationships/oleObject" Target="../embeddings/oleObject253.bin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41" Type="http://schemas.openxmlformats.org/officeDocument/2006/relationships/tags" Target="../tags/tag335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40" Type="http://schemas.openxmlformats.org/officeDocument/2006/relationships/vmlDrawing" Target="../drawings/vmlDrawing147.v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slideLayout" Target="../slideLayouts/slideLayout173.xml"/><Relationship Id="rId44" Type="http://schemas.openxmlformats.org/officeDocument/2006/relationships/tags" Target="../tags/tag338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43" Type="http://schemas.openxmlformats.org/officeDocument/2006/relationships/tags" Target="../tags/tag3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3" Type="http://schemas.openxmlformats.org/officeDocument/2006/relationships/slideLayout" Target="../slideLayouts/slideLayout183.xml"/><Relationship Id="rId7" Type="http://schemas.openxmlformats.org/officeDocument/2006/relationships/tags" Target="../tags/tag426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tags" Target="../tags/tag425.xml"/><Relationship Id="rId11" Type="http://schemas.openxmlformats.org/officeDocument/2006/relationships/oleObject" Target="../embeddings/oleObject321.bin"/><Relationship Id="rId5" Type="http://schemas.openxmlformats.org/officeDocument/2006/relationships/vmlDrawing" Target="../drawings/vmlDrawing186.vml"/><Relationship Id="rId10" Type="http://schemas.openxmlformats.org/officeDocument/2006/relationships/image" Target="../media/image2.jpeg"/><Relationship Id="rId4" Type="http://schemas.openxmlformats.org/officeDocument/2006/relationships/theme" Target="../theme/theme6.xml"/><Relationship Id="rId9" Type="http://schemas.openxmlformats.org/officeDocument/2006/relationships/tags" Target="../tags/tag4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3" Type="http://schemas.openxmlformats.org/officeDocument/2006/relationships/slideLayout" Target="../slideLayouts/slideLayout186.xml"/><Relationship Id="rId7" Type="http://schemas.openxmlformats.org/officeDocument/2006/relationships/tags" Target="../tags/tag433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tags" Target="../tags/tag432.xml"/><Relationship Id="rId11" Type="http://schemas.openxmlformats.org/officeDocument/2006/relationships/oleObject" Target="../embeddings/oleObject326.bin"/><Relationship Id="rId5" Type="http://schemas.openxmlformats.org/officeDocument/2006/relationships/vmlDrawing" Target="../drawings/vmlDrawing189.vml"/><Relationship Id="rId10" Type="http://schemas.openxmlformats.org/officeDocument/2006/relationships/image" Target="../media/image2.jpeg"/><Relationship Id="rId4" Type="http://schemas.openxmlformats.org/officeDocument/2006/relationships/theme" Target="../theme/theme7.xml"/><Relationship Id="rId9" Type="http://schemas.openxmlformats.org/officeDocument/2006/relationships/tags" Target="../tags/tag4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3" Type="http://schemas.openxmlformats.org/officeDocument/2006/relationships/slideLayout" Target="../slideLayouts/slideLayout189.xml"/><Relationship Id="rId7" Type="http://schemas.openxmlformats.org/officeDocument/2006/relationships/tags" Target="../tags/tag440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tags" Target="../tags/tag439.xml"/><Relationship Id="rId11" Type="http://schemas.openxmlformats.org/officeDocument/2006/relationships/oleObject" Target="../embeddings/oleObject331.bin"/><Relationship Id="rId5" Type="http://schemas.openxmlformats.org/officeDocument/2006/relationships/vmlDrawing" Target="../drawings/vmlDrawing192.vml"/><Relationship Id="rId10" Type="http://schemas.openxmlformats.org/officeDocument/2006/relationships/image" Target="../media/image2.jpeg"/><Relationship Id="rId4" Type="http://schemas.openxmlformats.org/officeDocument/2006/relationships/theme" Target="../theme/theme8.xml"/><Relationship Id="rId9" Type="http://schemas.openxmlformats.org/officeDocument/2006/relationships/tags" Target="../tags/tag4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3" Type="http://schemas.openxmlformats.org/officeDocument/2006/relationships/slideLayout" Target="../slideLayouts/slideLayout192.xml"/><Relationship Id="rId7" Type="http://schemas.openxmlformats.org/officeDocument/2006/relationships/tags" Target="../tags/tag447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tags" Target="../tags/tag446.xml"/><Relationship Id="rId11" Type="http://schemas.openxmlformats.org/officeDocument/2006/relationships/oleObject" Target="../embeddings/oleObject336.bin"/><Relationship Id="rId5" Type="http://schemas.openxmlformats.org/officeDocument/2006/relationships/vmlDrawing" Target="../drawings/vmlDrawing195.vml"/><Relationship Id="rId10" Type="http://schemas.openxmlformats.org/officeDocument/2006/relationships/image" Target="../media/image2.jpeg"/><Relationship Id="rId4" Type="http://schemas.openxmlformats.org/officeDocument/2006/relationships/theme" Target="../theme/theme9.xml"/><Relationship Id="rId9" Type="http://schemas.openxmlformats.org/officeDocument/2006/relationships/tags" Target="../tags/tag4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42" name="think-cell Slide" r:id="rId46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1"/>
            </p:custDataLst>
          </p:nvPr>
        </p:nvSpPr>
        <p:spPr bwMode="auto">
          <a:xfrm>
            <a:off x="514292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2"/>
            </p:custDataLst>
          </p:nvPr>
        </p:nvSpPr>
        <p:spPr bwMode="auto">
          <a:xfrm>
            <a:off x="355562" y="213974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87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1" y="6326064"/>
            <a:ext cx="2844430" cy="365210"/>
          </a:xfrm>
          <a:prstGeom prst="rect">
            <a:avLst/>
          </a:prstGeom>
        </p:spPr>
        <p:txBody>
          <a:bodyPr vert="horz" lIns="121806" tIns="60904" rIns="121806" bIns="6090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87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87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4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9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3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8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21" indent="-342821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949" indent="-5650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557" indent="-39149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347" indent="-37667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236" indent="-3237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689" indent="-3237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146" indent="-3237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596" indent="-3237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053" indent="-3237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1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10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62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18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70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23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76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629" algn="l" defTabSz="1218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08935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00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8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678" tIns="60838" rIns="121678" bIns="608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16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16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4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3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8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2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6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794" indent="-342794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872" indent="-56496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450" indent="-39146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205" indent="-37664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066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468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6877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269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5673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12007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294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73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0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778" tIns="60888" rIns="121778" bIns="6088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30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30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4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4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9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34" indent="-342834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985" indent="-56503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610" indent="-39150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415" indent="-37669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316" indent="-3237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795" indent="-3237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277" indent="-3237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749" indent="-3237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226" indent="-32378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5078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18" y="1502125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94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19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6"/>
            <a:ext cx="2844430" cy="365210"/>
          </a:xfrm>
          <a:prstGeom prst="rect">
            <a:avLst/>
          </a:prstGeom>
        </p:spPr>
        <p:txBody>
          <a:bodyPr vert="horz" lIns="121414" tIns="60704" rIns="121414" bIns="607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719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719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49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4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6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62" indent="-342662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07" indent="-56474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930" indent="-39130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529" indent="-37649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258" indent="-3236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415" indent="-3236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582" indent="-3236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723" indent="-3236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3889" indent="-32361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43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24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77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46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87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27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93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49" algn="l" defTabSz="12183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18138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16" y="1502125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93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6"/>
            <a:ext cx="2844430" cy="365210"/>
          </a:xfrm>
          <a:prstGeom prst="rect">
            <a:avLst/>
          </a:prstGeom>
        </p:spPr>
        <p:txBody>
          <a:bodyPr vert="horz" lIns="121434" tIns="60714" rIns="121434" bIns="6071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74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74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6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5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70" indent="-34267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29" indent="-5647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962" indent="-39131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571" indent="-37650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08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480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662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819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000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9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54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22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06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3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9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00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71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21210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14" y="1502129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92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8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70"/>
            <a:ext cx="2844430" cy="365210"/>
          </a:xfrm>
          <a:prstGeom prst="rect">
            <a:avLst/>
          </a:prstGeom>
        </p:spPr>
        <p:txBody>
          <a:bodyPr vert="horz" lIns="121478" tIns="60738" rIns="121478" bIns="6073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84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84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91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2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4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6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9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701" indent="-342701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609" indent="-5648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078" indent="-39135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721" indent="-37653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486" indent="-32365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713" indent="-32365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950" indent="-32365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5159" indent="-32365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393" indent="-32365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5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62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85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22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33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47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580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805" algn="l" defTabSz="12184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0"/>
          <a:ext cx="2116" cy="1587"/>
        </p:xfrm>
        <a:graphic>
          <a:graphicData uri="http://schemas.openxmlformats.org/presentationml/2006/ole">
            <p:oleObj spid="_x0000_s224272" name="think-cell Slide" r:id="rId46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1"/>
            </p:custDataLst>
          </p:nvPr>
        </p:nvSpPr>
        <p:spPr bwMode="auto">
          <a:xfrm>
            <a:off x="514286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2"/>
            </p:custDataLst>
          </p:nvPr>
        </p:nvSpPr>
        <p:spPr bwMode="auto">
          <a:xfrm>
            <a:off x="355556" y="213965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902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1" y="6326064"/>
            <a:ext cx="2844430" cy="365210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902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902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18" r:id="rId20"/>
    <p:sldLayoutId id="2147484019" r:id="rId21"/>
    <p:sldLayoutId id="2147484020" r:id="rId22"/>
    <p:sldLayoutId id="2147484021" r:id="rId23"/>
    <p:sldLayoutId id="2147484022" r:id="rId24"/>
    <p:sldLayoutId id="2147484023" r:id="rId25"/>
    <p:sldLayoutId id="2147484024" r:id="rId26"/>
    <p:sldLayoutId id="2147484025" r:id="rId27"/>
    <p:sldLayoutId id="2147484026" r:id="rId28"/>
    <p:sldLayoutId id="2147484027" r:id="rId29"/>
    <p:sldLayoutId id="2147484028" r:id="rId30"/>
    <p:sldLayoutId id="2147484029" r:id="rId31"/>
    <p:sldLayoutId id="2147484030" r:id="rId32"/>
    <p:sldLayoutId id="2147484031" r:id="rId33"/>
    <p:sldLayoutId id="2147484032" r:id="rId34"/>
    <p:sldLayoutId id="2147484033" r:id="rId35"/>
    <p:sldLayoutId id="2147484034" r:id="rId36"/>
    <p:sldLayoutId id="2147484035" r:id="rId37"/>
    <p:sldLayoutId id="2147484036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0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5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1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61" indent="-342861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063" indent="-56508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717" indent="-39153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557" indent="-376724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487" indent="-3238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8016" indent="-3238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546" indent="-3238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7076" indent="-3238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607" indent="-32381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0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0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89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20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50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81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09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39" algn="l" defTabSz="1219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264208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07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86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0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578" tIns="60788" rIns="121578" bIns="6078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02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02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3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6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9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3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754" indent="-342754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759" indent="-56489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290" indent="-39141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995" indent="-37659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816" indent="-3237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141" indent="-3237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6477" indent="-3237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5789" indent="-3237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5120" indent="-32370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60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8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3"/>
          <a:ext cx="2116" cy="1587"/>
        </p:xfrm>
        <a:graphic>
          <a:graphicData uri="http://schemas.openxmlformats.org/presentationml/2006/ole">
            <p:oleObj spid="_x0000_s270350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290" y="1502124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69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6"/>
            <a:ext cx="2844430" cy="365210"/>
          </a:xfrm>
          <a:prstGeom prst="rect">
            <a:avLst/>
          </a:prstGeom>
        </p:spPr>
        <p:txBody>
          <a:bodyPr vert="horz" lIns="121838" tIns="60918" rIns="121838" bIns="609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391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391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0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5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0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58" indent="-342858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053" indent="-56508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706" indent="-39153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541" indent="-37672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466" indent="-3238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991" indent="-3238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517" indent="-3238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7037" indent="-3238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559" indent="-3238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9"/>
          <a:ext cx="2116" cy="1587"/>
        </p:xfrm>
        <a:graphic>
          <a:graphicData uri="http://schemas.openxmlformats.org/presentationml/2006/ole">
            <p:oleObj spid="_x0000_s276490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00" y="1502129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78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47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2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70"/>
            <a:ext cx="2844430" cy="365210"/>
          </a:xfrm>
          <a:prstGeom prst="rect">
            <a:avLst/>
          </a:prstGeom>
        </p:spPr>
        <p:txBody>
          <a:bodyPr vert="horz" lIns="121678" tIns="60838" rIns="121678" bIns="6083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12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12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3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7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5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781" indent="-342781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836" indent="-5649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398" indent="-391446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141" indent="-37663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986" indent="-3237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367" indent="-3237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6750" indent="-3237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119" indent="-3237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5500" indent="-32373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5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62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38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22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93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67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47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25" algn="l" defTabSz="12187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42101" name="think-cell Slide" r:id="rId46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1"/>
            </p:custDataLst>
          </p:nvPr>
        </p:nvSpPr>
        <p:spPr bwMode="auto">
          <a:xfrm>
            <a:off x="514291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2"/>
            </p:custDataLst>
          </p:nvPr>
        </p:nvSpPr>
        <p:spPr bwMode="auto">
          <a:xfrm>
            <a:off x="355554" y="21397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818" tIns="60908" rIns="121818" bIns="6090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98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98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0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5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0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50" indent="-34285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031" indent="-5650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674" indent="-39152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499" indent="-3767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416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925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437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941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448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82037" name="think-cell Slide" r:id="rId36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31"/>
            </p:custDataLst>
          </p:nvPr>
        </p:nvSpPr>
        <p:spPr bwMode="auto">
          <a:xfrm>
            <a:off x="514291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32"/>
            </p:custDataLst>
          </p:nvPr>
        </p:nvSpPr>
        <p:spPr bwMode="auto">
          <a:xfrm>
            <a:off x="355554" y="21397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818" tIns="60908" rIns="121818" bIns="6090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98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98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5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0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5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0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50" indent="-34285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031" indent="-5650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674" indent="-39152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499" indent="-3767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416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925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437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941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448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12755" name="think-cell Slide" r:id="rId46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1"/>
            </p:custDataLst>
          </p:nvPr>
        </p:nvSpPr>
        <p:spPr bwMode="auto">
          <a:xfrm>
            <a:off x="514291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2"/>
            </p:custDataLst>
          </p:nvPr>
        </p:nvSpPr>
        <p:spPr bwMode="auto">
          <a:xfrm>
            <a:off x="355554" y="21397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818" tIns="60908" rIns="121818" bIns="6090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98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98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13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0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5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0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50" indent="-34285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031" indent="-5650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674" indent="-39152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499" indent="-3767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416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925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437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941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448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53704" name="think-cell Slide" r:id="rId46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41"/>
            </p:custDataLst>
          </p:nvPr>
        </p:nvSpPr>
        <p:spPr bwMode="auto">
          <a:xfrm>
            <a:off x="514291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42"/>
            </p:custDataLst>
          </p:nvPr>
        </p:nvSpPr>
        <p:spPr bwMode="auto">
          <a:xfrm>
            <a:off x="355554" y="213970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218984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818" tIns="60908" rIns="121818" bIns="6090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218984"/>
            <a:fld id="{DF86213A-5A2B-45E3-9C18-4BBB8EC4DE2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218984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5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90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5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80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50" indent="-34285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0031" indent="-56506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674" indent="-39152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499" indent="-3767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416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925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437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941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448" indent="-32380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1"/>
          <a:ext cx="2116" cy="1587"/>
        </p:xfrm>
        <a:graphic>
          <a:graphicData uri="http://schemas.openxmlformats.org/presentationml/2006/ole">
            <p:oleObj spid="_x0000_s193620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296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76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25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738" tIns="60868" rIns="121738" bIns="6086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251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251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0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4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3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7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818" indent="-342818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940" indent="-56501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546" indent="-39149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331" indent="-376673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216" indent="-32377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664" indent="-32377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7117" indent="-32377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557" indent="-32377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6005" indent="-32377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197713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16" y="1502125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93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6"/>
            <a:ext cx="2844430" cy="365210"/>
          </a:xfrm>
          <a:prstGeom prst="rect">
            <a:avLst/>
          </a:prstGeom>
        </p:spPr>
        <p:txBody>
          <a:bodyPr vert="horz" lIns="121434" tIns="60714" rIns="121434" bIns="6071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74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74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5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70" indent="-34267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29" indent="-5647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962" indent="-39131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571" indent="-37650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08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480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662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819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000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9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54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22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06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3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9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00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71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5"/>
          <a:ext cx="2116" cy="1587"/>
        </p:xfrm>
        <a:graphic>
          <a:graphicData uri="http://schemas.openxmlformats.org/presentationml/2006/ole">
            <p:oleObj spid="_x0000_s200785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16" y="1502125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93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774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6"/>
            <a:ext cx="2844430" cy="365210"/>
          </a:xfrm>
          <a:prstGeom prst="rect">
            <a:avLst/>
          </a:prstGeom>
        </p:spPr>
        <p:txBody>
          <a:bodyPr vert="horz" lIns="121434" tIns="60714" rIns="121434" bIns="6071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774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774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5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15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75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67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670" indent="-34267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529" indent="-56475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2962" indent="-39131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1571" indent="-376501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7308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6480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5662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4819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4000" indent="-323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9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54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22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06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3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9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00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71" algn="l" defTabSz="1218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120" y="1592"/>
          <a:ext cx="2116" cy="1587"/>
        </p:xfrm>
        <a:graphic>
          <a:graphicData uri="http://schemas.openxmlformats.org/presentationml/2006/ole">
            <p:oleObj spid="_x0000_s205862" name="think-cell Slide" r:id="rId11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514306" y="1502122"/>
            <a:ext cx="11127985" cy="44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55554" y="213982"/>
            <a:ext cx="8522708" cy="373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grpSp>
        <p:nvGrpSpPr>
          <p:cNvPr id="1030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-1013752" y="1367161"/>
            <a:ext cx="933329" cy="331070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167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0" y="6326064"/>
            <a:ext cx="2844430" cy="365210"/>
          </a:xfrm>
          <a:prstGeom prst="rect">
            <a:avLst/>
          </a:prstGeom>
        </p:spPr>
        <p:txBody>
          <a:bodyPr vert="horz" lIns="121678" tIns="60838" rIns="121678" bIns="608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1088167"/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1088167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9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Myriad Pro" pitchFamily="34" charset="0"/>
        </a:defRPr>
      </a:lvl5pPr>
      <a:lvl6pPr marL="6093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6pPr>
      <a:lvl7pPr marL="12188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7pPr>
      <a:lvl8pPr marL="18282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8pPr>
      <a:lvl9pPr marL="24376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Myriad Pro" pitchFamily="34" charset="0"/>
        </a:defRPr>
      </a:lvl9pPr>
    </p:titleStyle>
    <p:bodyStyle>
      <a:lvl1pPr marL="342794" indent="-342794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9872" indent="-564969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bg2"/>
        </a:buClr>
        <a:buFont typeface="Myriad Pro"/>
        <a:buChar char="―"/>
        <a:defRPr>
          <a:solidFill>
            <a:schemeClr val="tx1"/>
          </a:solidFill>
          <a:latin typeface="+mn-lt"/>
        </a:defRPr>
      </a:lvl2pPr>
      <a:lvl3pPr marL="1303450" indent="-391462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82205" indent="-37664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100">
          <a:solidFill>
            <a:schemeClr val="tx1"/>
          </a:solidFill>
          <a:latin typeface="+mn-lt"/>
        </a:defRPr>
      </a:lvl4pPr>
      <a:lvl5pPr marL="2008066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/>
        <a:buChar char="–"/>
        <a:defRPr sz="2100">
          <a:solidFill>
            <a:schemeClr val="tx1"/>
          </a:solidFill>
          <a:latin typeface="+mn-lt"/>
        </a:defRPr>
      </a:lvl5pPr>
      <a:lvl6pPr marL="2617468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6pPr>
      <a:lvl7pPr marL="3226877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7pPr>
      <a:lvl8pPr marL="3836269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8pPr>
      <a:lvl9pPr marL="4445673" indent="-323747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9CBCEC"/>
        </a:buClr>
        <a:buFont typeface="Myriad Pro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Данные по объемам безотцепочного </a:t>
            </a:r>
            <a:r>
              <a:rPr lang="ru-RU" sz="1800" dirty="0" smtClean="0"/>
              <a:t>ремонта тормозного оборудования</a:t>
            </a:r>
            <a:endParaRPr lang="ru-RU" sz="1800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08099" y="916940"/>
          <a:ext cx="11963771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226"/>
                <a:gridCol w="1700217"/>
                <a:gridCol w="1661672"/>
                <a:gridCol w="3040394"/>
                <a:gridCol w="2864262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Станции проведения технического обслуживания грузовых вагонов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Из них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подготовка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под погрузку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Из них проведение 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полного опробования тормозов  от стационарных установок УЗОТ, АСДТ</a:t>
                      </a:r>
                      <a:endParaRPr lang="ru-RU" sz="14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Из них проведение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полного опробования тормозов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после смены локомотива в пределах гарантийного участка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Всего станций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191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225*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 неисправностей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1877178/100%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643368/34%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760509/41%</a:t>
                      </a:r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441989/24%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Основные неисправности выявленные и устраненные при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безотцепочном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ремонте тормозного оборудования</a:t>
                      </a:r>
                      <a:endParaRPr lang="ru-RU" sz="1600" dirty="0"/>
                    </a:p>
                  </a:txBody>
                  <a:tcPr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Регулировка тормозной рычажной </a:t>
                      </a:r>
                      <a:r>
                        <a:rPr lang="ru-RU" sz="1600" dirty="0" smtClean="0"/>
                        <a:t>передачи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766014/100%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276662/36%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279349/36%</a:t>
                      </a:r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155712/20%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Утечки сжатого </a:t>
                      </a:r>
                      <a:r>
                        <a:rPr lang="ru-RU" sz="1600" dirty="0" smtClean="0"/>
                        <a:t>воздуха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479088/100%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158422/33%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198289/41%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125104/26%</a:t>
                      </a:r>
                      <a:endParaRPr lang="ru-RU" sz="1600" dirty="0" smtClean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Смена тормозных колодок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323493/100%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119346/37%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157518/49%</a:t>
                      </a:r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99117/31%</a:t>
                      </a:r>
                      <a:endParaRPr lang="ru-RU" sz="1600" dirty="0" smtClean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Неисправности узла подвески тормозного башмака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2282440/100%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78728/28%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110235/39%</a:t>
                      </a:r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54715/19%</a:t>
                      </a:r>
                      <a:endParaRPr lang="ru-RU" sz="1600" dirty="0" smtClean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Смена приборов ВР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26143/100%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10210/39%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16154/58%</a:t>
                      </a:r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7341/28%</a:t>
                      </a:r>
                      <a:endParaRPr lang="ru-RU" sz="1600" dirty="0" smtClean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Текст 1"/>
          <p:cNvSpPr>
            <a:spLocks noGrp="1"/>
          </p:cNvSpPr>
          <p:nvPr>
            <p:ph type="body" sz="quarter" idx="14"/>
          </p:nvPr>
        </p:nvSpPr>
        <p:spPr>
          <a:xfrm>
            <a:off x="190550" y="6250190"/>
            <a:ext cx="11449272" cy="609398"/>
          </a:xfrm>
        </p:spPr>
        <p:txBody>
          <a:bodyPr/>
          <a:lstStyle/>
          <a:p>
            <a:r>
              <a:rPr lang="ru-RU" sz="1200" dirty="0" smtClean="0"/>
              <a:t>* всего </a:t>
            </a:r>
            <a:r>
              <a:rPr lang="ru-RU" sz="1200" dirty="0" smtClean="0">
                <a:solidFill>
                  <a:schemeClr val="tx1"/>
                </a:solidFill>
              </a:rPr>
              <a:t>225 станций </a:t>
            </a:r>
            <a:r>
              <a:rPr lang="ru-RU" sz="1200" dirty="0" smtClean="0"/>
              <a:t>проведения полного опробования тормозов (</a:t>
            </a:r>
            <a:r>
              <a:rPr lang="ru-RU" sz="1200" dirty="0" smtClean="0">
                <a:solidFill>
                  <a:schemeClr val="tx1"/>
                </a:solidFill>
              </a:rPr>
              <a:t>ПОТ</a:t>
            </a:r>
            <a:r>
              <a:rPr lang="ru-RU" sz="1200" dirty="0" smtClean="0"/>
              <a:t>) грузовых поездов </a:t>
            </a:r>
            <a:r>
              <a:rPr lang="ru-RU" sz="1200" dirty="0" smtClean="0">
                <a:solidFill>
                  <a:schemeClr val="tx1"/>
                </a:solidFill>
              </a:rPr>
              <a:t>после смены локомотива</a:t>
            </a:r>
            <a:r>
              <a:rPr lang="ru-RU" sz="1200" dirty="0" smtClean="0"/>
              <a:t>, из них 163 станции на которых всем поездам производится смена локомотива и 62 станции на которых смена локомотива производится не у всех поездов.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583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5Q0FEbcUat1MprqTKHO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42AmLnWkyTKNXtTdiYD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BqxRwyn0a72VDJPqCRS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zuyugWgEq8K_3v7EBVn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MZNC15068NL2wKM01s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gZ0oEmIkejgwZOeBWGG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godaKoU26JZOH8rfSZ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q6QTfu5kKHdktavqug.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AuJ_RTvEWfiADAA9FML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1eICAtJkaGdaAh5KW2q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HNKK1EUShCgnSCoue9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JmU8LWSUKyhCxol0xil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qQDvcBMEGxi5vkVXax8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jg8lK3GEW9EHUCkVsYe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OXUgPETkG7QQcwqul7X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SsaDI0K24YS4o3KGl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5_nNMl0GzsMIE16_mD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VSXq633ku6qtKA3NhkO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QYK1GL0mtIHvA3Wokh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j02_O4NE.a8vQg7io1y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mFK86w90.D003jxL1Pe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LSsf5y0KzrurpVJg73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j6kKAvUeTQiOfw2f5Q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q_AwBUWUcZh5mPv3I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wSKkMUakapzrEFE3ngl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mTagRLlkyVempAM0EDMg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adfb450iS_.7a1qziW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RryuhjUqDbSyaE1_7W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_dsDSBe0qbyZe3Lb5RT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cdmAzSk2krxzVqGz6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WwhbmXR06p5Xx5B2Tcf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KFKDD10UqZLLt1h1Sjm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1sb1Cd5EqRNXsOHWdYj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C3sAusYUShlz0UdRnt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  <p:tag name="THINKCELLSHAPEDONOTDELETE" val="pAPn_VtDouUSXZFNADC69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wPBoZ6g0OEsegEOB0X_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sxn8UUr0iUI.s0WHaNd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U6vFLqkunRjFy9QGUn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  <p:tag name="THINKCELLSHAPEDONOTDELETE" val="pKiOvf0ilxkSo63G6qadOp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aC5TYRU2ZkVtTRS0ma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02A6mLE2SZ1d2DG2yu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gwKJar30mucAhiC5Vu0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wZTKunIEKI8._hOyP02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xLPVlzlUmHVMmCNJbc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dI_Akc0k.sfD_5VLNTq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sOcydvqUOOmaXN0KCK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RjeMxVEC6J_05lJv2z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l3BNRbnk68rLPaThKLI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gfgWCMMUO8O7XkSVmpz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BkkeXphUuW.sXvh9REm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3eYfbiE2KBu2NvsYlG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LZ8RrgUy0eO3ifKMFBQ"/>
</p:tagLst>
</file>

<file path=ppt/theme/theme1.xml><?xml version="1.0" encoding="utf-8"?>
<a:theme xmlns:a="http://schemas.openxmlformats.org/drawingml/2006/main" name="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Тема1">
  <a:themeElements>
    <a:clrScheme name="Custom 2">
      <a:dk1>
        <a:srgbClr val="000000"/>
      </a:dk1>
      <a:lt1>
        <a:srgbClr val="FFFFFF"/>
      </a:lt1>
      <a:dk2>
        <a:srgbClr val="D30707"/>
      </a:dk2>
      <a:lt2>
        <a:srgbClr val="ACB1B4"/>
      </a:lt2>
      <a:accent1>
        <a:srgbClr val="465D72"/>
      </a:accent1>
      <a:accent2>
        <a:srgbClr val="C00000"/>
      </a:accent2>
      <a:accent3>
        <a:srgbClr val="869EB5"/>
      </a:accent3>
      <a:accent4>
        <a:srgbClr val="AEBFCD"/>
      </a:accent4>
      <a:accent5>
        <a:srgbClr val="7F7F7F"/>
      </a:accent5>
      <a:accent6>
        <a:srgbClr val="FFFFFF"/>
      </a:accent6>
      <a:hlink>
        <a:srgbClr val="FFFFFF"/>
      </a:hlink>
      <a:folHlink>
        <a:srgbClr val="52CE67"/>
      </a:folHlink>
    </a:clrScheme>
    <a:fontScheme name="1_EPS_Custom_pri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172</Words>
  <Application>Microsoft Office PowerPoint</Application>
  <PresentationFormat>Произвольный</PresentationFormat>
  <Paragraphs>43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0" baseType="lpstr">
      <vt:lpstr>Тема1</vt:lpstr>
      <vt:lpstr>7_Тема1</vt:lpstr>
      <vt:lpstr>8_Тема1</vt:lpstr>
      <vt:lpstr>26_Тема1</vt:lpstr>
      <vt:lpstr>1_Тема1</vt:lpstr>
      <vt:lpstr>2_Тема1</vt:lpstr>
      <vt:lpstr>3_Тема1</vt:lpstr>
      <vt:lpstr>4_Тема1</vt:lpstr>
      <vt:lpstr>14_Тема1</vt:lpstr>
      <vt:lpstr>11_Тема1</vt:lpstr>
      <vt:lpstr>5_Тема1</vt:lpstr>
      <vt:lpstr>6_Тема1</vt:lpstr>
      <vt:lpstr>9_Тема1</vt:lpstr>
      <vt:lpstr>10_Тема1</vt:lpstr>
      <vt:lpstr>15_Тема1</vt:lpstr>
      <vt:lpstr>12_Тема1</vt:lpstr>
      <vt:lpstr>13_Тема1</vt:lpstr>
      <vt:lpstr>16_Тема1</vt:lpstr>
      <vt:lpstr>think-cell Slide</vt:lpstr>
      <vt:lpstr>Данные по объемам безотцепочного ремонта тормозного оборудования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Сапетов Михаил Владимирович</dc:title>
  <dc:creator>Лукс Дмитрий Юрьевич</dc:creator>
  <cp:lastModifiedBy>Жуков Иван Владимирович</cp:lastModifiedBy>
  <cp:revision>394</cp:revision>
  <cp:lastPrinted>2018-07-13T20:57:36Z</cp:lastPrinted>
  <dcterms:created xsi:type="dcterms:W3CDTF">2018-05-25T07:20:05Z</dcterms:created>
  <dcterms:modified xsi:type="dcterms:W3CDTF">2019-05-07T13:47:06Z</dcterms:modified>
</cp:coreProperties>
</file>